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15"/>
  </p:notesMasterIdLst>
  <p:sldIdLst>
    <p:sldId id="299" r:id="rId2"/>
    <p:sldId id="263" r:id="rId3"/>
    <p:sldId id="257" r:id="rId4"/>
    <p:sldId id="259" r:id="rId5"/>
    <p:sldId id="261" r:id="rId6"/>
    <p:sldId id="260" r:id="rId7"/>
    <p:sldId id="301" r:id="rId8"/>
    <p:sldId id="300" r:id="rId9"/>
    <p:sldId id="262" r:id="rId10"/>
    <p:sldId id="304" r:id="rId11"/>
    <p:sldId id="258" r:id="rId12"/>
    <p:sldId id="302" r:id="rId13"/>
    <p:sldId id="305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61">
          <p15:clr>
            <a:srgbClr val="9AA0A6"/>
          </p15:clr>
        </p15:guide>
        <p15:guide id="2" orient="horz" pos="1731">
          <p15:clr>
            <a:srgbClr val="9AA0A6"/>
          </p15:clr>
        </p15:guide>
        <p15:guide id="3" orient="horz" pos="1641">
          <p15:clr>
            <a:srgbClr val="9AA0A6"/>
          </p15:clr>
        </p15:guide>
        <p15:guide id="4" orient="horz" pos="2502">
          <p15:clr>
            <a:srgbClr val="9AA0A6"/>
          </p15:clr>
        </p15:guide>
        <p15:guide id="5" orient="horz" pos="2412">
          <p15:clr>
            <a:srgbClr val="9AA0A6"/>
          </p15:clr>
        </p15:guide>
        <p15:guide id="6" orient="horz" pos="870">
          <p15:clr>
            <a:srgbClr val="9AA0A6"/>
          </p15:clr>
        </p15:guide>
        <p15:guide id="7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B6A3"/>
    <a:srgbClr val="2ACFB5"/>
    <a:srgbClr val="2ACEB5"/>
    <a:srgbClr val="27C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849B3D-C08C-43CA-86C2-53FFF974A3BE}">
  <a:tblStyle styleId="{F6849B3D-C08C-43CA-86C2-53FFF974A3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961"/>
        <p:guide orient="horz" pos="1731"/>
        <p:guide orient="horz" pos="1641"/>
        <p:guide orient="horz" pos="2502"/>
        <p:guide orient="horz" pos="2412"/>
        <p:guide orient="horz" pos="87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58932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6c6532119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6c6532119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7d932f3e7d_0_6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7d932f3e7d_0_6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7d932f3e7d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7d932f3e7d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80454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6c6532119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6c6532119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161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6c653211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6c653211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6c6532119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6c6532119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7d932f3e7d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7d932f3e7d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479fe8c46d_1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479fe8c46d_1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7d932f3e7d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7d932f3e7d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64357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479fe8c46d_1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479fe8c46d_1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7085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6c6532119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6c6532119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6c6532119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6c6532119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5061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2" y="-72025"/>
            <a:ext cx="9187052" cy="6129940"/>
            <a:chOff x="-12" y="-72025"/>
            <a:chExt cx="9187052" cy="612994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0" y="0"/>
              <a:ext cx="9144005" cy="5143503"/>
              <a:chOff x="0" y="0"/>
              <a:chExt cx="9144005" cy="5143503"/>
            </a:xfrm>
          </p:grpSpPr>
          <p:grpSp>
            <p:nvGrpSpPr>
              <p:cNvPr id="11" name="Google Shape;11;p2"/>
              <p:cNvGrpSpPr/>
              <p:nvPr/>
            </p:nvGrpSpPr>
            <p:grpSpPr>
              <a:xfrm>
                <a:off x="0" y="0"/>
                <a:ext cx="4047930" cy="4048378"/>
                <a:chOff x="0" y="0"/>
                <a:chExt cx="4047930" cy="4048378"/>
              </a:xfrm>
            </p:grpSpPr>
            <p:sp>
              <p:nvSpPr>
                <p:cNvPr id="12" name="Google Shape;12;p2"/>
                <p:cNvSpPr/>
                <p:nvPr/>
              </p:nvSpPr>
              <p:spPr>
                <a:xfrm>
                  <a:off x="0" y="0"/>
                  <a:ext cx="4047930" cy="4048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45" h="27148" extrusionOk="0">
                      <a:moveTo>
                        <a:pt x="26334" y="1"/>
                      </a:moveTo>
                      <a:lnTo>
                        <a:pt x="0" y="26334"/>
                      </a:lnTo>
                      <a:lnTo>
                        <a:pt x="0" y="27147"/>
                      </a:lnTo>
                      <a:lnTo>
                        <a:pt x="2714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3;p2"/>
                <p:cNvSpPr/>
                <p:nvPr/>
              </p:nvSpPr>
              <p:spPr>
                <a:xfrm>
                  <a:off x="0" y="0"/>
                  <a:ext cx="3703606" cy="3703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36" h="24836" extrusionOk="0">
                      <a:moveTo>
                        <a:pt x="24025" y="1"/>
                      </a:moveTo>
                      <a:lnTo>
                        <a:pt x="0" y="24025"/>
                      </a:lnTo>
                      <a:lnTo>
                        <a:pt x="0" y="24836"/>
                      </a:lnTo>
                      <a:lnTo>
                        <a:pt x="24835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14;p2"/>
                <p:cNvSpPr/>
                <p:nvPr/>
              </p:nvSpPr>
              <p:spPr>
                <a:xfrm>
                  <a:off x="0" y="0"/>
                  <a:ext cx="3359283" cy="3359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7" h="22527" extrusionOk="0">
                      <a:moveTo>
                        <a:pt x="21713" y="1"/>
                      </a:moveTo>
                      <a:lnTo>
                        <a:pt x="0" y="21713"/>
                      </a:lnTo>
                      <a:lnTo>
                        <a:pt x="0" y="22526"/>
                      </a:lnTo>
                      <a:lnTo>
                        <a:pt x="22527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15;p2"/>
                <p:cNvSpPr/>
                <p:nvPr/>
              </p:nvSpPr>
              <p:spPr>
                <a:xfrm>
                  <a:off x="0" y="0"/>
                  <a:ext cx="3014511" cy="30145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5" h="20215" extrusionOk="0">
                      <a:moveTo>
                        <a:pt x="19404" y="1"/>
                      </a:moveTo>
                      <a:lnTo>
                        <a:pt x="0" y="19404"/>
                      </a:lnTo>
                      <a:lnTo>
                        <a:pt x="0" y="20215"/>
                      </a:lnTo>
                      <a:lnTo>
                        <a:pt x="2021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0" y="0"/>
                  <a:ext cx="2670187" cy="2670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6" h="17906" extrusionOk="0">
                      <a:moveTo>
                        <a:pt x="17092" y="1"/>
                      </a:moveTo>
                      <a:lnTo>
                        <a:pt x="0" y="17092"/>
                      </a:lnTo>
                      <a:lnTo>
                        <a:pt x="0" y="17905"/>
                      </a:lnTo>
                      <a:lnTo>
                        <a:pt x="17906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" name="Google Shape;24;p2"/>
              <p:cNvGrpSpPr/>
              <p:nvPr/>
            </p:nvGrpSpPr>
            <p:grpSpPr>
              <a:xfrm rot="10800000">
                <a:off x="5096075" y="1095125"/>
                <a:ext cx="4047930" cy="4048378"/>
                <a:chOff x="0" y="0"/>
                <a:chExt cx="4047930" cy="4048378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0" y="0"/>
                  <a:ext cx="4047930" cy="4048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45" h="27148" extrusionOk="0">
                      <a:moveTo>
                        <a:pt x="26334" y="1"/>
                      </a:moveTo>
                      <a:lnTo>
                        <a:pt x="0" y="26334"/>
                      </a:lnTo>
                      <a:lnTo>
                        <a:pt x="0" y="27147"/>
                      </a:lnTo>
                      <a:lnTo>
                        <a:pt x="2714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0" y="0"/>
                  <a:ext cx="3703606" cy="3703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36" h="24836" extrusionOk="0">
                      <a:moveTo>
                        <a:pt x="24025" y="1"/>
                      </a:moveTo>
                      <a:lnTo>
                        <a:pt x="0" y="24025"/>
                      </a:lnTo>
                      <a:lnTo>
                        <a:pt x="0" y="24836"/>
                      </a:lnTo>
                      <a:lnTo>
                        <a:pt x="24835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0" y="0"/>
                  <a:ext cx="3359283" cy="3359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7" h="22527" extrusionOk="0">
                      <a:moveTo>
                        <a:pt x="21713" y="1"/>
                      </a:moveTo>
                      <a:lnTo>
                        <a:pt x="0" y="21713"/>
                      </a:lnTo>
                      <a:lnTo>
                        <a:pt x="0" y="22526"/>
                      </a:lnTo>
                      <a:lnTo>
                        <a:pt x="22527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0" y="0"/>
                  <a:ext cx="3014511" cy="30145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5" h="20215" extrusionOk="0">
                      <a:moveTo>
                        <a:pt x="19404" y="1"/>
                      </a:moveTo>
                      <a:lnTo>
                        <a:pt x="0" y="19404"/>
                      </a:lnTo>
                      <a:lnTo>
                        <a:pt x="0" y="20215"/>
                      </a:lnTo>
                      <a:lnTo>
                        <a:pt x="2021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0" y="0"/>
                  <a:ext cx="2670187" cy="2670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6" h="17906" extrusionOk="0">
                      <a:moveTo>
                        <a:pt x="17092" y="1"/>
                      </a:moveTo>
                      <a:lnTo>
                        <a:pt x="0" y="17092"/>
                      </a:lnTo>
                      <a:lnTo>
                        <a:pt x="0" y="17905"/>
                      </a:lnTo>
                      <a:lnTo>
                        <a:pt x="17906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" name="Google Shape;37;p2"/>
            <p:cNvGrpSpPr/>
            <p:nvPr/>
          </p:nvGrpSpPr>
          <p:grpSpPr>
            <a:xfrm>
              <a:off x="0" y="0"/>
              <a:ext cx="9144150" cy="6057915"/>
              <a:chOff x="0" y="0"/>
              <a:chExt cx="9144150" cy="6057915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792127" y="3737122"/>
                <a:ext cx="3779957" cy="2320793"/>
              </a:xfrm>
              <a:custGeom>
                <a:avLst/>
                <a:gdLst/>
                <a:ahLst/>
                <a:cxnLst/>
                <a:rect l="l" t="t" r="r" b="b"/>
                <a:pathLst>
                  <a:path w="25348" h="15563" extrusionOk="0">
                    <a:moveTo>
                      <a:pt x="15562" y="0"/>
                    </a:moveTo>
                    <a:lnTo>
                      <a:pt x="0" y="15562"/>
                    </a:lnTo>
                    <a:lnTo>
                      <a:pt x="3530" y="15562"/>
                    </a:lnTo>
                    <a:lnTo>
                      <a:pt x="15562" y="3530"/>
                    </a:lnTo>
                    <a:lnTo>
                      <a:pt x="23581" y="11548"/>
                    </a:lnTo>
                    <a:lnTo>
                      <a:pt x="25347" y="9785"/>
                    </a:lnTo>
                    <a:lnTo>
                      <a:pt x="1556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3710286" y="3737122"/>
                <a:ext cx="4641587" cy="2320793"/>
              </a:xfrm>
              <a:custGeom>
                <a:avLst/>
                <a:gdLst/>
                <a:ahLst/>
                <a:cxnLst/>
                <a:rect l="l" t="t" r="r" b="b"/>
                <a:pathLst>
                  <a:path w="31126" h="15563" extrusionOk="0">
                    <a:moveTo>
                      <a:pt x="15563" y="0"/>
                    </a:moveTo>
                    <a:lnTo>
                      <a:pt x="5778" y="9785"/>
                    </a:lnTo>
                    <a:lnTo>
                      <a:pt x="4012" y="11548"/>
                    </a:lnTo>
                    <a:lnTo>
                      <a:pt x="1" y="15562"/>
                    </a:lnTo>
                    <a:lnTo>
                      <a:pt x="3531" y="15562"/>
                    </a:lnTo>
                    <a:lnTo>
                      <a:pt x="5778" y="13315"/>
                    </a:lnTo>
                    <a:lnTo>
                      <a:pt x="7545" y="11548"/>
                    </a:lnTo>
                    <a:lnTo>
                      <a:pt x="15563" y="3530"/>
                    </a:lnTo>
                    <a:lnTo>
                      <a:pt x="27596" y="15562"/>
                    </a:lnTo>
                    <a:lnTo>
                      <a:pt x="31125" y="15562"/>
                    </a:lnTo>
                    <a:lnTo>
                      <a:pt x="1556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378375" y="0"/>
                <a:ext cx="2765775" cy="4375552"/>
              </a:xfrm>
              <a:custGeom>
                <a:avLst/>
                <a:gdLst/>
                <a:ahLst/>
                <a:cxnLst/>
                <a:rect l="l" t="t" r="r" b="b"/>
                <a:pathLst>
                  <a:path w="18547" h="29342" extrusionOk="0">
                    <a:moveTo>
                      <a:pt x="10796" y="1"/>
                    </a:moveTo>
                    <a:lnTo>
                      <a:pt x="0" y="10796"/>
                    </a:lnTo>
                    <a:lnTo>
                      <a:pt x="18546" y="29341"/>
                    </a:lnTo>
                    <a:lnTo>
                      <a:pt x="18546" y="24500"/>
                    </a:lnTo>
                    <a:lnTo>
                      <a:pt x="4842" y="10796"/>
                    </a:lnTo>
                    <a:lnTo>
                      <a:pt x="156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417725" y="0"/>
                <a:ext cx="2258609" cy="1129156"/>
              </a:xfrm>
              <a:custGeom>
                <a:avLst/>
                <a:gdLst/>
                <a:ahLst/>
                <a:cxnLst/>
                <a:rect l="l" t="t" r="r" b="b"/>
                <a:pathLst>
                  <a:path w="15146" h="7572" extrusionOk="0">
                    <a:moveTo>
                      <a:pt x="0" y="1"/>
                    </a:moveTo>
                    <a:lnTo>
                      <a:pt x="7571" y="7571"/>
                    </a:lnTo>
                    <a:lnTo>
                      <a:pt x="15146" y="1"/>
                    </a:lnTo>
                    <a:lnTo>
                      <a:pt x="12339" y="1"/>
                    </a:lnTo>
                    <a:lnTo>
                      <a:pt x="7571" y="4764"/>
                    </a:lnTo>
                    <a:lnTo>
                      <a:pt x="280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0" y="0"/>
                <a:ext cx="4354228" cy="4416561"/>
              </a:xfrm>
              <a:custGeom>
                <a:avLst/>
                <a:gdLst/>
                <a:ahLst/>
                <a:cxnLst/>
                <a:rect l="l" t="t" r="r" b="b"/>
                <a:pathLst>
                  <a:path w="29199" h="29617" extrusionOk="0">
                    <a:moveTo>
                      <a:pt x="21119" y="1"/>
                    </a:moveTo>
                    <a:lnTo>
                      <a:pt x="25669" y="4551"/>
                    </a:lnTo>
                    <a:lnTo>
                      <a:pt x="4130" y="26086"/>
                    </a:lnTo>
                    <a:lnTo>
                      <a:pt x="0" y="21957"/>
                    </a:lnTo>
                    <a:lnTo>
                      <a:pt x="0" y="25487"/>
                    </a:lnTo>
                    <a:lnTo>
                      <a:pt x="4130" y="29616"/>
                    </a:lnTo>
                    <a:lnTo>
                      <a:pt x="29198" y="4551"/>
                    </a:lnTo>
                    <a:lnTo>
                      <a:pt x="246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0" y="0"/>
                <a:ext cx="3306195" cy="3368826"/>
              </a:xfrm>
              <a:custGeom>
                <a:avLst/>
                <a:gdLst/>
                <a:ahLst/>
                <a:cxnLst/>
                <a:rect l="l" t="t" r="r" b="b"/>
                <a:pathLst>
                  <a:path w="22171" h="22591" extrusionOk="0">
                    <a:moveTo>
                      <a:pt x="15514" y="1"/>
                    </a:moveTo>
                    <a:lnTo>
                      <a:pt x="20064" y="4551"/>
                    </a:lnTo>
                    <a:lnTo>
                      <a:pt x="4130" y="20482"/>
                    </a:lnTo>
                    <a:lnTo>
                      <a:pt x="0" y="16353"/>
                    </a:lnTo>
                    <a:lnTo>
                      <a:pt x="0" y="18458"/>
                    </a:lnTo>
                    <a:lnTo>
                      <a:pt x="4130" y="22591"/>
                    </a:lnTo>
                    <a:lnTo>
                      <a:pt x="22170" y="4551"/>
                    </a:lnTo>
                    <a:lnTo>
                      <a:pt x="176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" name="Google Shape;44;p2"/>
            <p:cNvGrpSpPr/>
            <p:nvPr/>
          </p:nvGrpSpPr>
          <p:grpSpPr>
            <a:xfrm>
              <a:off x="-12" y="-72025"/>
              <a:ext cx="9187052" cy="5497743"/>
              <a:chOff x="-12" y="-72025"/>
              <a:chExt cx="9187052" cy="5497743"/>
            </a:xfrm>
          </p:grpSpPr>
          <p:sp>
            <p:nvSpPr>
              <p:cNvPr id="45" name="Google Shape;45;p2"/>
              <p:cNvSpPr/>
              <p:nvPr/>
            </p:nvSpPr>
            <p:spPr>
              <a:xfrm>
                <a:off x="755591" y="-1807"/>
                <a:ext cx="2375748" cy="1187649"/>
              </a:xfrm>
              <a:custGeom>
                <a:avLst/>
                <a:gdLst/>
                <a:ahLst/>
                <a:cxnLst/>
                <a:rect l="l" t="t" r="r" b="b"/>
                <a:pathLst>
                  <a:path w="15851" h="7924" extrusionOk="0">
                    <a:moveTo>
                      <a:pt x="0" y="1"/>
                    </a:moveTo>
                    <a:lnTo>
                      <a:pt x="7927" y="7924"/>
                    </a:lnTo>
                    <a:lnTo>
                      <a:pt x="15850" y="1"/>
                    </a:lnTo>
                    <a:lnTo>
                      <a:pt x="13819" y="1"/>
                    </a:lnTo>
                    <a:lnTo>
                      <a:pt x="7927" y="5893"/>
                    </a:lnTo>
                    <a:lnTo>
                      <a:pt x="20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1361264" y="-1807"/>
                <a:ext cx="1164418" cy="581984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3883" extrusionOk="0">
                    <a:moveTo>
                      <a:pt x="1" y="1"/>
                    </a:moveTo>
                    <a:lnTo>
                      <a:pt x="3886" y="3883"/>
                    </a:lnTo>
                    <a:lnTo>
                      <a:pt x="7768" y="1"/>
                    </a:lnTo>
                    <a:lnTo>
                      <a:pt x="6554" y="1"/>
                    </a:lnTo>
                    <a:lnTo>
                      <a:pt x="3886" y="2669"/>
                    </a:lnTo>
                    <a:lnTo>
                      <a:pt x="12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869147" y="3685156"/>
                <a:ext cx="3405723" cy="1740556"/>
              </a:xfrm>
              <a:custGeom>
                <a:avLst/>
                <a:gdLst/>
                <a:ahLst/>
                <a:cxnLst/>
                <a:rect l="l" t="t" r="r" b="b"/>
                <a:pathLst>
                  <a:path w="22723" h="11613" extrusionOk="0">
                    <a:moveTo>
                      <a:pt x="11361" y="1"/>
                    </a:moveTo>
                    <a:lnTo>
                      <a:pt x="0" y="11358"/>
                    </a:lnTo>
                    <a:lnTo>
                      <a:pt x="254" y="11612"/>
                    </a:lnTo>
                    <a:lnTo>
                      <a:pt x="1854" y="11612"/>
                    </a:lnTo>
                    <a:lnTo>
                      <a:pt x="1600" y="11358"/>
                    </a:lnTo>
                    <a:lnTo>
                      <a:pt x="11361" y="1597"/>
                    </a:lnTo>
                    <a:lnTo>
                      <a:pt x="21122" y="11358"/>
                    </a:lnTo>
                    <a:lnTo>
                      <a:pt x="20868" y="11612"/>
                    </a:lnTo>
                    <a:lnTo>
                      <a:pt x="22468" y="11612"/>
                    </a:lnTo>
                    <a:lnTo>
                      <a:pt x="22723" y="11358"/>
                    </a:lnTo>
                    <a:lnTo>
                      <a:pt x="113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3346671" y="4162229"/>
                <a:ext cx="2450538" cy="1263488"/>
              </a:xfrm>
              <a:custGeom>
                <a:avLst/>
                <a:gdLst/>
                <a:ahLst/>
                <a:cxnLst/>
                <a:rect l="l" t="t" r="r" b="b"/>
                <a:pathLst>
                  <a:path w="16350" h="8430" extrusionOk="0">
                    <a:moveTo>
                      <a:pt x="8175" y="1"/>
                    </a:moveTo>
                    <a:lnTo>
                      <a:pt x="0" y="8175"/>
                    </a:lnTo>
                    <a:lnTo>
                      <a:pt x="255" y="8429"/>
                    </a:lnTo>
                    <a:lnTo>
                      <a:pt x="1208" y="8429"/>
                    </a:lnTo>
                    <a:lnTo>
                      <a:pt x="953" y="8175"/>
                    </a:lnTo>
                    <a:lnTo>
                      <a:pt x="8175" y="957"/>
                    </a:lnTo>
                    <a:lnTo>
                      <a:pt x="15397" y="8175"/>
                    </a:lnTo>
                    <a:lnTo>
                      <a:pt x="15143" y="8429"/>
                    </a:lnTo>
                    <a:lnTo>
                      <a:pt x="16096" y="8429"/>
                    </a:lnTo>
                    <a:lnTo>
                      <a:pt x="16349" y="8175"/>
                    </a:lnTo>
                    <a:lnTo>
                      <a:pt x="817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7036999" y="-1807"/>
                <a:ext cx="2150029" cy="4261088"/>
              </a:xfrm>
              <a:custGeom>
                <a:avLst/>
                <a:gdLst/>
                <a:ahLst/>
                <a:cxnLst/>
                <a:rect l="l" t="t" r="r" b="b"/>
                <a:pathLst>
                  <a:path w="14345" h="28430" extrusionOk="0">
                    <a:moveTo>
                      <a:pt x="14088" y="1"/>
                    </a:moveTo>
                    <a:lnTo>
                      <a:pt x="0" y="14087"/>
                    </a:lnTo>
                    <a:lnTo>
                      <a:pt x="14345" y="28429"/>
                    </a:lnTo>
                    <a:lnTo>
                      <a:pt x="14345" y="25805"/>
                    </a:lnTo>
                    <a:lnTo>
                      <a:pt x="2628" y="14087"/>
                    </a:lnTo>
                    <a:lnTo>
                      <a:pt x="14345" y="2367"/>
                    </a:lnTo>
                    <a:lnTo>
                      <a:pt x="1434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7928797" y="851468"/>
                <a:ext cx="1258243" cy="2516036"/>
              </a:xfrm>
              <a:custGeom>
                <a:avLst/>
                <a:gdLst/>
                <a:ahLst/>
                <a:cxnLst/>
                <a:rect l="l" t="t" r="r" b="b"/>
                <a:pathLst>
                  <a:path w="8395" h="16787" extrusionOk="0">
                    <a:moveTo>
                      <a:pt x="8395" y="0"/>
                    </a:moveTo>
                    <a:lnTo>
                      <a:pt x="1" y="8394"/>
                    </a:lnTo>
                    <a:lnTo>
                      <a:pt x="8395" y="16786"/>
                    </a:lnTo>
                    <a:lnTo>
                      <a:pt x="8395" y="14579"/>
                    </a:lnTo>
                    <a:lnTo>
                      <a:pt x="2208" y="8394"/>
                    </a:lnTo>
                    <a:lnTo>
                      <a:pt x="8395" y="2207"/>
                    </a:lnTo>
                    <a:lnTo>
                      <a:pt x="839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-12" y="1784229"/>
                <a:ext cx="2477516" cy="2556653"/>
              </a:xfrm>
              <a:custGeom>
                <a:avLst/>
                <a:gdLst/>
                <a:ahLst/>
                <a:cxnLst/>
                <a:rect l="l" t="t" r="r" b="b"/>
                <a:pathLst>
                  <a:path w="16530" h="17058" extrusionOk="0">
                    <a:moveTo>
                      <a:pt x="8002" y="2167"/>
                    </a:moveTo>
                    <a:lnTo>
                      <a:pt x="14363" y="8531"/>
                    </a:lnTo>
                    <a:lnTo>
                      <a:pt x="8002" y="14892"/>
                    </a:lnTo>
                    <a:lnTo>
                      <a:pt x="1639" y="8531"/>
                    </a:lnTo>
                    <a:lnTo>
                      <a:pt x="8002" y="2167"/>
                    </a:lnTo>
                    <a:close/>
                    <a:moveTo>
                      <a:pt x="8002" y="1"/>
                    </a:moveTo>
                    <a:lnTo>
                      <a:pt x="1" y="8002"/>
                    </a:lnTo>
                    <a:lnTo>
                      <a:pt x="1" y="9057"/>
                    </a:lnTo>
                    <a:lnTo>
                      <a:pt x="8002" y="17058"/>
                    </a:lnTo>
                    <a:lnTo>
                      <a:pt x="16530" y="8531"/>
                    </a:lnTo>
                    <a:lnTo>
                      <a:pt x="800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5058106" y="-72025"/>
                <a:ext cx="1233512" cy="650629"/>
              </a:xfrm>
              <a:custGeom>
                <a:avLst/>
                <a:gdLst/>
                <a:ahLst/>
                <a:cxnLst/>
                <a:rect l="l" t="t" r="r" b="b"/>
                <a:pathLst>
                  <a:path w="8230" h="4341" extrusionOk="0">
                    <a:moveTo>
                      <a:pt x="1" y="1"/>
                    </a:moveTo>
                    <a:lnTo>
                      <a:pt x="4341" y="4340"/>
                    </a:lnTo>
                    <a:lnTo>
                      <a:pt x="8230" y="451"/>
                    </a:lnTo>
                    <a:lnTo>
                      <a:pt x="7779" y="1"/>
                    </a:lnTo>
                    <a:lnTo>
                      <a:pt x="7538" y="1"/>
                    </a:lnTo>
                    <a:lnTo>
                      <a:pt x="4341" y="3201"/>
                    </a:lnTo>
                    <a:lnTo>
                      <a:pt x="114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6291485" y="-72025"/>
                <a:ext cx="1233363" cy="650629"/>
              </a:xfrm>
              <a:custGeom>
                <a:avLst/>
                <a:gdLst/>
                <a:ahLst/>
                <a:cxnLst/>
                <a:rect l="l" t="t" r="r" b="b"/>
                <a:pathLst>
                  <a:path w="8229" h="4341" extrusionOk="0">
                    <a:moveTo>
                      <a:pt x="452" y="1"/>
                    </a:moveTo>
                    <a:lnTo>
                      <a:pt x="1" y="451"/>
                    </a:lnTo>
                    <a:lnTo>
                      <a:pt x="3889" y="4340"/>
                    </a:lnTo>
                    <a:lnTo>
                      <a:pt x="8229" y="1"/>
                    </a:lnTo>
                    <a:lnTo>
                      <a:pt x="7090" y="1"/>
                    </a:lnTo>
                    <a:lnTo>
                      <a:pt x="3889" y="3201"/>
                    </a:lnTo>
                    <a:lnTo>
                      <a:pt x="68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716801" y="1607050"/>
            <a:ext cx="5749800" cy="16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>
                <a:solidFill>
                  <a:srgbClr val="FFFFFF"/>
                </a:solidFill>
                <a:latin typeface="Arial Black" panose="020B0A0402010202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2137975" y="3270750"/>
            <a:ext cx="4907400" cy="6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56" name="Google Shape;56;p2"/>
          <p:cNvSpPr/>
          <p:nvPr/>
        </p:nvSpPr>
        <p:spPr>
          <a:xfrm>
            <a:off x="-3129400" y="2813875"/>
            <a:ext cx="43850" cy="27800"/>
          </a:xfrm>
          <a:custGeom>
            <a:avLst/>
            <a:gdLst/>
            <a:ahLst/>
            <a:cxnLst/>
            <a:rect l="l" t="t" r="r" b="b"/>
            <a:pathLst>
              <a:path w="1754" h="1112" extrusionOk="0">
                <a:moveTo>
                  <a:pt x="477" y="0"/>
                </a:moveTo>
                <a:cubicBezTo>
                  <a:pt x="331" y="0"/>
                  <a:pt x="192" y="77"/>
                  <a:pt x="114" y="206"/>
                </a:cubicBezTo>
                <a:cubicBezTo>
                  <a:pt x="0" y="396"/>
                  <a:pt x="76" y="643"/>
                  <a:pt x="266" y="777"/>
                </a:cubicBezTo>
                <a:cubicBezTo>
                  <a:pt x="514" y="910"/>
                  <a:pt x="799" y="1005"/>
                  <a:pt x="1065" y="1100"/>
                </a:cubicBezTo>
                <a:cubicBezTo>
                  <a:pt x="1102" y="1108"/>
                  <a:pt x="1137" y="1112"/>
                  <a:pt x="1171" y="1112"/>
                </a:cubicBezTo>
                <a:cubicBezTo>
                  <a:pt x="1621" y="1112"/>
                  <a:pt x="1754" y="443"/>
                  <a:pt x="1293" y="301"/>
                </a:cubicBezTo>
                <a:cubicBezTo>
                  <a:pt x="1084" y="244"/>
                  <a:pt x="875" y="149"/>
                  <a:pt x="685" y="54"/>
                </a:cubicBezTo>
                <a:cubicBezTo>
                  <a:pt x="618" y="17"/>
                  <a:pt x="547" y="0"/>
                  <a:pt x="477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"/>
          <p:cNvSpPr/>
          <p:nvPr/>
        </p:nvSpPr>
        <p:spPr>
          <a:xfrm>
            <a:off x="-3098075" y="2880725"/>
            <a:ext cx="41500" cy="28275"/>
          </a:xfrm>
          <a:custGeom>
            <a:avLst/>
            <a:gdLst/>
            <a:ahLst/>
            <a:cxnLst/>
            <a:rect l="l" t="t" r="r" b="b"/>
            <a:pathLst>
              <a:path w="1660" h="1131" extrusionOk="0">
                <a:moveTo>
                  <a:pt x="581" y="1"/>
                </a:moveTo>
                <a:cubicBezTo>
                  <a:pt x="221" y="1"/>
                  <a:pt x="1" y="501"/>
                  <a:pt x="345" y="747"/>
                </a:cubicBezTo>
                <a:lnTo>
                  <a:pt x="326" y="766"/>
                </a:lnTo>
                <a:lnTo>
                  <a:pt x="896" y="1089"/>
                </a:lnTo>
                <a:cubicBezTo>
                  <a:pt x="959" y="1118"/>
                  <a:pt x="1021" y="1131"/>
                  <a:pt x="1078" y="1131"/>
                </a:cubicBezTo>
                <a:cubicBezTo>
                  <a:pt x="1438" y="1131"/>
                  <a:pt x="1659" y="628"/>
                  <a:pt x="1315" y="366"/>
                </a:cubicBezTo>
                <a:lnTo>
                  <a:pt x="763" y="43"/>
                </a:lnTo>
                <a:cubicBezTo>
                  <a:pt x="700" y="14"/>
                  <a:pt x="639" y="1"/>
                  <a:pt x="581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2"/>
          <p:cNvSpPr/>
          <p:nvPr/>
        </p:nvSpPr>
        <p:spPr>
          <a:xfrm>
            <a:off x="-3110400" y="2945175"/>
            <a:ext cx="36650" cy="27025"/>
          </a:xfrm>
          <a:custGeom>
            <a:avLst/>
            <a:gdLst/>
            <a:ahLst/>
            <a:cxnLst/>
            <a:rect l="l" t="t" r="r" b="b"/>
            <a:pathLst>
              <a:path w="1466" h="1081" extrusionOk="0">
                <a:moveTo>
                  <a:pt x="447" y="0"/>
                </a:moveTo>
                <a:cubicBezTo>
                  <a:pt x="263" y="0"/>
                  <a:pt x="106" y="125"/>
                  <a:pt x="58" y="318"/>
                </a:cubicBezTo>
                <a:cubicBezTo>
                  <a:pt x="1" y="546"/>
                  <a:pt x="134" y="755"/>
                  <a:pt x="343" y="831"/>
                </a:cubicBezTo>
                <a:lnTo>
                  <a:pt x="457" y="869"/>
                </a:lnTo>
                <a:lnTo>
                  <a:pt x="533" y="888"/>
                </a:lnTo>
                <a:lnTo>
                  <a:pt x="552" y="888"/>
                </a:lnTo>
                <a:cubicBezTo>
                  <a:pt x="629" y="927"/>
                  <a:pt x="705" y="984"/>
                  <a:pt x="781" y="1022"/>
                </a:cubicBezTo>
                <a:cubicBezTo>
                  <a:pt x="847" y="1061"/>
                  <a:pt x="922" y="1080"/>
                  <a:pt x="996" y="1080"/>
                </a:cubicBezTo>
                <a:cubicBezTo>
                  <a:pt x="1137" y="1080"/>
                  <a:pt x="1277" y="1013"/>
                  <a:pt x="1351" y="888"/>
                </a:cubicBezTo>
                <a:cubicBezTo>
                  <a:pt x="1465" y="679"/>
                  <a:pt x="1389" y="432"/>
                  <a:pt x="1199" y="318"/>
                </a:cubicBezTo>
                <a:cubicBezTo>
                  <a:pt x="1009" y="185"/>
                  <a:pt x="781" y="71"/>
                  <a:pt x="552" y="14"/>
                </a:cubicBezTo>
                <a:cubicBezTo>
                  <a:pt x="517" y="5"/>
                  <a:pt x="482" y="0"/>
                  <a:pt x="447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"/>
          <p:cNvSpPr/>
          <p:nvPr/>
        </p:nvSpPr>
        <p:spPr>
          <a:xfrm>
            <a:off x="-3060975" y="2838400"/>
            <a:ext cx="46025" cy="25800"/>
          </a:xfrm>
          <a:custGeom>
            <a:avLst/>
            <a:gdLst/>
            <a:ahLst/>
            <a:cxnLst/>
            <a:rect l="l" t="t" r="r" b="b"/>
            <a:pathLst>
              <a:path w="1841" h="1032" extrusionOk="0">
                <a:moveTo>
                  <a:pt x="580" y="1"/>
                </a:moveTo>
                <a:cubicBezTo>
                  <a:pt x="221" y="1"/>
                  <a:pt x="0" y="501"/>
                  <a:pt x="344" y="747"/>
                </a:cubicBezTo>
                <a:lnTo>
                  <a:pt x="344" y="766"/>
                </a:lnTo>
                <a:cubicBezTo>
                  <a:pt x="592" y="861"/>
                  <a:pt x="858" y="956"/>
                  <a:pt x="1143" y="1013"/>
                </a:cubicBezTo>
                <a:cubicBezTo>
                  <a:pt x="1188" y="1026"/>
                  <a:pt x="1231" y="1032"/>
                  <a:pt x="1271" y="1032"/>
                </a:cubicBezTo>
                <a:cubicBezTo>
                  <a:pt x="1706" y="1032"/>
                  <a:pt x="1840" y="336"/>
                  <a:pt x="1353" y="214"/>
                </a:cubicBezTo>
                <a:cubicBezTo>
                  <a:pt x="1238" y="176"/>
                  <a:pt x="1124" y="157"/>
                  <a:pt x="1029" y="119"/>
                </a:cubicBezTo>
                <a:cubicBezTo>
                  <a:pt x="934" y="100"/>
                  <a:pt x="839" y="81"/>
                  <a:pt x="763" y="43"/>
                </a:cubicBezTo>
                <a:cubicBezTo>
                  <a:pt x="700" y="14"/>
                  <a:pt x="638" y="1"/>
                  <a:pt x="580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-3076575" y="2783925"/>
            <a:ext cx="40875" cy="27425"/>
          </a:xfrm>
          <a:custGeom>
            <a:avLst/>
            <a:gdLst/>
            <a:ahLst/>
            <a:cxnLst/>
            <a:rect l="l" t="t" r="r" b="b"/>
            <a:pathLst>
              <a:path w="1635" h="1097" extrusionOk="0">
                <a:moveTo>
                  <a:pt x="619" y="1"/>
                </a:moveTo>
                <a:cubicBezTo>
                  <a:pt x="243" y="1"/>
                  <a:pt x="0" y="592"/>
                  <a:pt x="455" y="795"/>
                </a:cubicBezTo>
                <a:lnTo>
                  <a:pt x="455" y="814"/>
                </a:lnTo>
                <a:lnTo>
                  <a:pt x="949" y="1043"/>
                </a:lnTo>
                <a:cubicBezTo>
                  <a:pt x="1010" y="1079"/>
                  <a:pt x="1079" y="1096"/>
                  <a:pt x="1148" y="1096"/>
                </a:cubicBezTo>
                <a:cubicBezTo>
                  <a:pt x="1295" y="1096"/>
                  <a:pt x="1442" y="1020"/>
                  <a:pt x="1520" y="890"/>
                </a:cubicBezTo>
                <a:cubicBezTo>
                  <a:pt x="1634" y="700"/>
                  <a:pt x="1558" y="434"/>
                  <a:pt x="1368" y="320"/>
                </a:cubicBezTo>
                <a:lnTo>
                  <a:pt x="873" y="92"/>
                </a:lnTo>
                <a:cubicBezTo>
                  <a:pt x="786" y="28"/>
                  <a:pt x="700" y="1"/>
                  <a:pt x="619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-3083750" y="2727800"/>
            <a:ext cx="42600" cy="28475"/>
          </a:xfrm>
          <a:custGeom>
            <a:avLst/>
            <a:gdLst/>
            <a:ahLst/>
            <a:cxnLst/>
            <a:rect l="l" t="t" r="r" b="b"/>
            <a:pathLst>
              <a:path w="1704" h="1139" extrusionOk="0">
                <a:moveTo>
                  <a:pt x="477" y="0"/>
                </a:moveTo>
                <a:cubicBezTo>
                  <a:pt x="331" y="0"/>
                  <a:pt x="192" y="77"/>
                  <a:pt x="114" y="206"/>
                </a:cubicBezTo>
                <a:cubicBezTo>
                  <a:pt x="0" y="396"/>
                  <a:pt x="57" y="663"/>
                  <a:pt x="266" y="777"/>
                </a:cubicBezTo>
                <a:cubicBezTo>
                  <a:pt x="495" y="929"/>
                  <a:pt x="742" y="1043"/>
                  <a:pt x="989" y="1119"/>
                </a:cubicBezTo>
                <a:cubicBezTo>
                  <a:pt x="1037" y="1132"/>
                  <a:pt x="1082" y="1138"/>
                  <a:pt x="1124" y="1138"/>
                </a:cubicBezTo>
                <a:cubicBezTo>
                  <a:pt x="1571" y="1138"/>
                  <a:pt x="1704" y="459"/>
                  <a:pt x="1217" y="320"/>
                </a:cubicBezTo>
                <a:cubicBezTo>
                  <a:pt x="1027" y="263"/>
                  <a:pt x="837" y="168"/>
                  <a:pt x="685" y="54"/>
                </a:cubicBezTo>
                <a:cubicBezTo>
                  <a:pt x="618" y="17"/>
                  <a:pt x="547" y="0"/>
                  <a:pt x="477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"/>
          <p:cNvSpPr/>
          <p:nvPr/>
        </p:nvSpPr>
        <p:spPr>
          <a:xfrm>
            <a:off x="-3053075" y="2924650"/>
            <a:ext cx="51650" cy="33950"/>
          </a:xfrm>
          <a:custGeom>
            <a:avLst/>
            <a:gdLst/>
            <a:ahLst/>
            <a:cxnLst/>
            <a:rect l="l" t="t" r="r" b="b"/>
            <a:pathLst>
              <a:path w="2066" h="1358" extrusionOk="0">
                <a:moveTo>
                  <a:pt x="629" y="1"/>
                </a:moveTo>
                <a:cubicBezTo>
                  <a:pt x="294" y="1"/>
                  <a:pt x="0" y="436"/>
                  <a:pt x="333" y="739"/>
                </a:cubicBezTo>
                <a:cubicBezTo>
                  <a:pt x="580" y="1025"/>
                  <a:pt x="960" y="1082"/>
                  <a:pt x="1265" y="1291"/>
                </a:cubicBezTo>
                <a:cubicBezTo>
                  <a:pt x="1339" y="1338"/>
                  <a:pt x="1413" y="1358"/>
                  <a:pt x="1482" y="1358"/>
                </a:cubicBezTo>
                <a:cubicBezTo>
                  <a:pt x="1835" y="1358"/>
                  <a:pt x="2065" y="826"/>
                  <a:pt x="1683" y="587"/>
                </a:cubicBezTo>
                <a:cubicBezTo>
                  <a:pt x="1455" y="416"/>
                  <a:pt x="1113" y="378"/>
                  <a:pt x="941" y="150"/>
                </a:cubicBezTo>
                <a:cubicBezTo>
                  <a:pt x="845" y="45"/>
                  <a:pt x="735" y="1"/>
                  <a:pt x="629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-3126675" y="2995950"/>
            <a:ext cx="45350" cy="30025"/>
          </a:xfrm>
          <a:custGeom>
            <a:avLst/>
            <a:gdLst/>
            <a:ahLst/>
            <a:cxnLst/>
            <a:rect l="l" t="t" r="r" b="b"/>
            <a:pathLst>
              <a:path w="1814" h="1201" extrusionOk="0">
                <a:moveTo>
                  <a:pt x="593" y="1"/>
                </a:moveTo>
                <a:cubicBezTo>
                  <a:pt x="228" y="1"/>
                  <a:pt x="0" y="495"/>
                  <a:pt x="348" y="760"/>
                </a:cubicBezTo>
                <a:lnTo>
                  <a:pt x="1051" y="1159"/>
                </a:lnTo>
                <a:cubicBezTo>
                  <a:pt x="1115" y="1188"/>
                  <a:pt x="1176" y="1201"/>
                  <a:pt x="1234" y="1201"/>
                </a:cubicBezTo>
                <a:cubicBezTo>
                  <a:pt x="1593" y="1201"/>
                  <a:pt x="1814" y="701"/>
                  <a:pt x="1470" y="455"/>
                </a:cubicBezTo>
                <a:lnTo>
                  <a:pt x="766" y="37"/>
                </a:lnTo>
                <a:cubicBezTo>
                  <a:pt x="706" y="12"/>
                  <a:pt x="648" y="1"/>
                  <a:pt x="593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-3007150" y="2823400"/>
            <a:ext cx="35575" cy="23575"/>
          </a:xfrm>
          <a:custGeom>
            <a:avLst/>
            <a:gdLst/>
            <a:ahLst/>
            <a:cxnLst/>
            <a:rect l="l" t="t" r="r" b="b"/>
            <a:pathLst>
              <a:path w="1423" h="943" extrusionOk="0">
                <a:moveTo>
                  <a:pt x="619" y="1"/>
                </a:moveTo>
                <a:cubicBezTo>
                  <a:pt x="243" y="1"/>
                  <a:pt x="1" y="591"/>
                  <a:pt x="455" y="795"/>
                </a:cubicBezTo>
                <a:lnTo>
                  <a:pt x="550" y="852"/>
                </a:lnTo>
                <a:cubicBezTo>
                  <a:pt x="637" y="916"/>
                  <a:pt x="724" y="943"/>
                  <a:pt x="804" y="943"/>
                </a:cubicBezTo>
                <a:cubicBezTo>
                  <a:pt x="1180" y="943"/>
                  <a:pt x="1423" y="352"/>
                  <a:pt x="968" y="148"/>
                </a:cubicBezTo>
                <a:lnTo>
                  <a:pt x="873" y="91"/>
                </a:lnTo>
                <a:cubicBezTo>
                  <a:pt x="786" y="28"/>
                  <a:pt x="700" y="1"/>
                  <a:pt x="619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-3009625" y="2766600"/>
            <a:ext cx="27700" cy="20200"/>
          </a:xfrm>
          <a:custGeom>
            <a:avLst/>
            <a:gdLst/>
            <a:ahLst/>
            <a:cxnLst/>
            <a:rect l="l" t="t" r="r" b="b"/>
            <a:pathLst>
              <a:path w="1108" h="808" extrusionOk="0">
                <a:moveTo>
                  <a:pt x="581" y="1"/>
                </a:moveTo>
                <a:cubicBezTo>
                  <a:pt x="221" y="1"/>
                  <a:pt x="0" y="503"/>
                  <a:pt x="345" y="766"/>
                </a:cubicBezTo>
                <a:cubicBezTo>
                  <a:pt x="408" y="794"/>
                  <a:pt x="469" y="807"/>
                  <a:pt x="527" y="807"/>
                </a:cubicBezTo>
                <a:cubicBezTo>
                  <a:pt x="887" y="807"/>
                  <a:pt x="1107" y="305"/>
                  <a:pt x="763" y="43"/>
                </a:cubicBezTo>
                <a:cubicBezTo>
                  <a:pt x="700" y="14"/>
                  <a:pt x="639" y="1"/>
                  <a:pt x="581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"/>
          <p:cNvSpPr txBox="1">
            <a:spLocks noGrp="1"/>
          </p:cNvSpPr>
          <p:nvPr>
            <p:ph type="body" idx="1"/>
          </p:nvPr>
        </p:nvSpPr>
        <p:spPr>
          <a:xfrm>
            <a:off x="724200" y="2013325"/>
            <a:ext cx="3987000" cy="17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4"/>
          <p:cNvSpPr txBox="1">
            <a:spLocks noGrp="1"/>
          </p:cNvSpPr>
          <p:nvPr>
            <p:ph type="ctrTitle"/>
          </p:nvPr>
        </p:nvSpPr>
        <p:spPr>
          <a:xfrm>
            <a:off x="724200" y="1263775"/>
            <a:ext cx="39870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3000">
                <a:latin typeface="Arial Black" panose="020B0A0402010202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grpSp>
        <p:nvGrpSpPr>
          <p:cNvPr id="94" name="Google Shape;94;p4"/>
          <p:cNvGrpSpPr/>
          <p:nvPr/>
        </p:nvGrpSpPr>
        <p:grpSpPr>
          <a:xfrm rot="10800000" flipH="1">
            <a:off x="-3" y="3849693"/>
            <a:ext cx="3131339" cy="1293804"/>
            <a:chOff x="-4328" y="-1807"/>
            <a:chExt cx="3131339" cy="1293804"/>
          </a:xfrm>
        </p:grpSpPr>
        <p:grpSp>
          <p:nvGrpSpPr>
            <p:cNvPr id="95" name="Google Shape;95;p4"/>
            <p:cNvGrpSpPr/>
            <p:nvPr/>
          </p:nvGrpSpPr>
          <p:grpSpPr>
            <a:xfrm>
              <a:off x="-4328" y="0"/>
              <a:ext cx="1291848" cy="1291997"/>
              <a:chOff x="0" y="0"/>
              <a:chExt cx="1291848" cy="1291997"/>
            </a:xfrm>
          </p:grpSpPr>
          <p:sp>
            <p:nvSpPr>
              <p:cNvPr id="96" name="Google Shape;96;p4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" name="Google Shape;100;p4"/>
            <p:cNvSpPr/>
            <p:nvPr/>
          </p:nvSpPr>
          <p:spPr>
            <a:xfrm>
              <a:off x="751263" y="-1807"/>
              <a:ext cx="2375748" cy="1187649"/>
            </a:xfrm>
            <a:custGeom>
              <a:avLst/>
              <a:gdLst/>
              <a:ahLst/>
              <a:cxnLst/>
              <a:rect l="l" t="t" r="r" b="b"/>
              <a:pathLst>
                <a:path w="15851" h="7924" extrusionOk="0">
                  <a:moveTo>
                    <a:pt x="0" y="1"/>
                  </a:moveTo>
                  <a:lnTo>
                    <a:pt x="7927" y="7924"/>
                  </a:lnTo>
                  <a:lnTo>
                    <a:pt x="15850" y="1"/>
                  </a:lnTo>
                  <a:lnTo>
                    <a:pt x="13819" y="1"/>
                  </a:lnTo>
                  <a:lnTo>
                    <a:pt x="7927" y="5893"/>
                  </a:lnTo>
                  <a:lnTo>
                    <a:pt x="20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1356936" y="-1807"/>
              <a:ext cx="1164418" cy="5819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9"/>
          <p:cNvGrpSpPr/>
          <p:nvPr/>
        </p:nvGrpSpPr>
        <p:grpSpPr>
          <a:xfrm flipH="1">
            <a:off x="-25945" y="-12"/>
            <a:ext cx="9169940" cy="6057927"/>
            <a:chOff x="-25945" y="-12"/>
            <a:chExt cx="9169940" cy="6057927"/>
          </a:xfrm>
        </p:grpSpPr>
        <p:grpSp>
          <p:nvGrpSpPr>
            <p:cNvPr id="168" name="Google Shape;168;p9"/>
            <p:cNvGrpSpPr/>
            <p:nvPr/>
          </p:nvGrpSpPr>
          <p:grpSpPr>
            <a:xfrm>
              <a:off x="792127" y="0"/>
              <a:ext cx="5884208" cy="6057915"/>
              <a:chOff x="792127" y="0"/>
              <a:chExt cx="5884208" cy="6057915"/>
            </a:xfrm>
          </p:grpSpPr>
          <p:sp>
            <p:nvSpPr>
              <p:cNvPr id="169" name="Google Shape;169;p9"/>
              <p:cNvSpPr/>
              <p:nvPr/>
            </p:nvSpPr>
            <p:spPr>
              <a:xfrm>
                <a:off x="792127" y="3737122"/>
                <a:ext cx="3779957" cy="2320793"/>
              </a:xfrm>
              <a:custGeom>
                <a:avLst/>
                <a:gdLst/>
                <a:ahLst/>
                <a:cxnLst/>
                <a:rect l="l" t="t" r="r" b="b"/>
                <a:pathLst>
                  <a:path w="25348" h="15563" extrusionOk="0">
                    <a:moveTo>
                      <a:pt x="15562" y="0"/>
                    </a:moveTo>
                    <a:lnTo>
                      <a:pt x="0" y="15562"/>
                    </a:lnTo>
                    <a:lnTo>
                      <a:pt x="3530" y="15562"/>
                    </a:lnTo>
                    <a:lnTo>
                      <a:pt x="15562" y="3530"/>
                    </a:lnTo>
                    <a:lnTo>
                      <a:pt x="23581" y="11548"/>
                    </a:lnTo>
                    <a:lnTo>
                      <a:pt x="25347" y="9785"/>
                    </a:lnTo>
                    <a:lnTo>
                      <a:pt x="1556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9"/>
              <p:cNvSpPr/>
              <p:nvPr/>
            </p:nvSpPr>
            <p:spPr>
              <a:xfrm>
                <a:off x="4417725" y="0"/>
                <a:ext cx="2258609" cy="1129156"/>
              </a:xfrm>
              <a:custGeom>
                <a:avLst/>
                <a:gdLst/>
                <a:ahLst/>
                <a:cxnLst/>
                <a:rect l="l" t="t" r="r" b="b"/>
                <a:pathLst>
                  <a:path w="15146" h="7572" extrusionOk="0">
                    <a:moveTo>
                      <a:pt x="0" y="1"/>
                    </a:moveTo>
                    <a:lnTo>
                      <a:pt x="7571" y="7571"/>
                    </a:lnTo>
                    <a:lnTo>
                      <a:pt x="15146" y="1"/>
                    </a:lnTo>
                    <a:lnTo>
                      <a:pt x="12339" y="1"/>
                    </a:lnTo>
                    <a:lnTo>
                      <a:pt x="7571" y="4764"/>
                    </a:lnTo>
                    <a:lnTo>
                      <a:pt x="280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" name="Google Shape;171;p9"/>
            <p:cNvGrpSpPr/>
            <p:nvPr/>
          </p:nvGrpSpPr>
          <p:grpSpPr>
            <a:xfrm rot="5400000" flipH="1">
              <a:off x="-594431" y="849209"/>
              <a:ext cx="2325428" cy="1188455"/>
              <a:chOff x="2869147" y="3685156"/>
              <a:chExt cx="3405723" cy="1740561"/>
            </a:xfrm>
          </p:grpSpPr>
          <p:sp>
            <p:nvSpPr>
              <p:cNvPr id="172" name="Google Shape;172;p9"/>
              <p:cNvSpPr/>
              <p:nvPr/>
            </p:nvSpPr>
            <p:spPr>
              <a:xfrm>
                <a:off x="2869147" y="3685156"/>
                <a:ext cx="3405723" cy="1740556"/>
              </a:xfrm>
              <a:custGeom>
                <a:avLst/>
                <a:gdLst/>
                <a:ahLst/>
                <a:cxnLst/>
                <a:rect l="l" t="t" r="r" b="b"/>
                <a:pathLst>
                  <a:path w="22723" h="11613" extrusionOk="0">
                    <a:moveTo>
                      <a:pt x="11361" y="1"/>
                    </a:moveTo>
                    <a:lnTo>
                      <a:pt x="0" y="11358"/>
                    </a:lnTo>
                    <a:lnTo>
                      <a:pt x="254" y="11612"/>
                    </a:lnTo>
                    <a:lnTo>
                      <a:pt x="1854" y="11612"/>
                    </a:lnTo>
                    <a:lnTo>
                      <a:pt x="1600" y="11358"/>
                    </a:lnTo>
                    <a:lnTo>
                      <a:pt x="11361" y="1597"/>
                    </a:lnTo>
                    <a:lnTo>
                      <a:pt x="21122" y="11358"/>
                    </a:lnTo>
                    <a:lnTo>
                      <a:pt x="20868" y="11612"/>
                    </a:lnTo>
                    <a:lnTo>
                      <a:pt x="22468" y="11612"/>
                    </a:lnTo>
                    <a:lnTo>
                      <a:pt x="22723" y="11358"/>
                    </a:lnTo>
                    <a:lnTo>
                      <a:pt x="113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9"/>
              <p:cNvSpPr/>
              <p:nvPr/>
            </p:nvSpPr>
            <p:spPr>
              <a:xfrm>
                <a:off x="3346671" y="4162229"/>
                <a:ext cx="2450538" cy="1263488"/>
              </a:xfrm>
              <a:custGeom>
                <a:avLst/>
                <a:gdLst/>
                <a:ahLst/>
                <a:cxnLst/>
                <a:rect l="l" t="t" r="r" b="b"/>
                <a:pathLst>
                  <a:path w="16350" h="8430" extrusionOk="0">
                    <a:moveTo>
                      <a:pt x="8175" y="1"/>
                    </a:moveTo>
                    <a:lnTo>
                      <a:pt x="0" y="8175"/>
                    </a:lnTo>
                    <a:lnTo>
                      <a:pt x="255" y="8429"/>
                    </a:lnTo>
                    <a:lnTo>
                      <a:pt x="1208" y="8429"/>
                    </a:lnTo>
                    <a:lnTo>
                      <a:pt x="953" y="8175"/>
                    </a:lnTo>
                    <a:lnTo>
                      <a:pt x="8175" y="957"/>
                    </a:lnTo>
                    <a:lnTo>
                      <a:pt x="15397" y="8175"/>
                    </a:lnTo>
                    <a:lnTo>
                      <a:pt x="15143" y="8429"/>
                    </a:lnTo>
                    <a:lnTo>
                      <a:pt x="16096" y="8429"/>
                    </a:lnTo>
                    <a:lnTo>
                      <a:pt x="16349" y="8175"/>
                    </a:lnTo>
                    <a:lnTo>
                      <a:pt x="817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9"/>
            <p:cNvGrpSpPr/>
            <p:nvPr/>
          </p:nvGrpSpPr>
          <p:grpSpPr>
            <a:xfrm rot="10800000">
              <a:off x="5837800" y="1772868"/>
              <a:ext cx="3306195" cy="3368826"/>
              <a:chOff x="0" y="0"/>
              <a:chExt cx="3306195" cy="3368826"/>
            </a:xfrm>
          </p:grpSpPr>
          <p:grpSp>
            <p:nvGrpSpPr>
              <p:cNvPr id="175" name="Google Shape;175;p9"/>
              <p:cNvGrpSpPr/>
              <p:nvPr/>
            </p:nvGrpSpPr>
            <p:grpSpPr>
              <a:xfrm>
                <a:off x="0" y="0"/>
                <a:ext cx="2325416" cy="2325267"/>
                <a:chOff x="0" y="0"/>
                <a:chExt cx="2325416" cy="2325267"/>
              </a:xfrm>
            </p:grpSpPr>
            <p:sp>
              <p:nvSpPr>
                <p:cNvPr id="176" name="Google Shape;176;p9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77;p9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78;p9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179;p9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" name="Google Shape;180;p9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9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9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3" name="Google Shape;183;p9"/>
              <p:cNvSpPr/>
              <p:nvPr/>
            </p:nvSpPr>
            <p:spPr>
              <a:xfrm>
                <a:off x="0" y="0"/>
                <a:ext cx="3306195" cy="3368826"/>
              </a:xfrm>
              <a:custGeom>
                <a:avLst/>
                <a:gdLst/>
                <a:ahLst/>
                <a:cxnLst/>
                <a:rect l="l" t="t" r="r" b="b"/>
                <a:pathLst>
                  <a:path w="22171" h="22591" extrusionOk="0">
                    <a:moveTo>
                      <a:pt x="15514" y="1"/>
                    </a:moveTo>
                    <a:lnTo>
                      <a:pt x="20064" y="4551"/>
                    </a:lnTo>
                    <a:lnTo>
                      <a:pt x="4130" y="20482"/>
                    </a:lnTo>
                    <a:lnTo>
                      <a:pt x="0" y="16353"/>
                    </a:lnTo>
                    <a:lnTo>
                      <a:pt x="0" y="18458"/>
                    </a:lnTo>
                    <a:lnTo>
                      <a:pt x="4130" y="22591"/>
                    </a:lnTo>
                    <a:lnTo>
                      <a:pt x="22170" y="4551"/>
                    </a:lnTo>
                    <a:lnTo>
                      <a:pt x="176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9"/>
            <p:cNvGrpSpPr/>
            <p:nvPr/>
          </p:nvGrpSpPr>
          <p:grpSpPr>
            <a:xfrm rot="10800000" flipH="1">
              <a:off x="755588" y="3955848"/>
              <a:ext cx="2375748" cy="1187649"/>
              <a:chOff x="751263" y="-1807"/>
              <a:chExt cx="2375748" cy="1187649"/>
            </a:xfrm>
          </p:grpSpPr>
          <p:sp>
            <p:nvSpPr>
              <p:cNvPr id="185" name="Google Shape;185;p9"/>
              <p:cNvSpPr/>
              <p:nvPr/>
            </p:nvSpPr>
            <p:spPr>
              <a:xfrm>
                <a:off x="751263" y="-1807"/>
                <a:ext cx="2375748" cy="1187649"/>
              </a:xfrm>
              <a:custGeom>
                <a:avLst/>
                <a:gdLst/>
                <a:ahLst/>
                <a:cxnLst/>
                <a:rect l="l" t="t" r="r" b="b"/>
                <a:pathLst>
                  <a:path w="15851" h="7924" extrusionOk="0">
                    <a:moveTo>
                      <a:pt x="0" y="1"/>
                    </a:moveTo>
                    <a:lnTo>
                      <a:pt x="7927" y="7924"/>
                    </a:lnTo>
                    <a:lnTo>
                      <a:pt x="15850" y="1"/>
                    </a:lnTo>
                    <a:lnTo>
                      <a:pt x="13819" y="1"/>
                    </a:lnTo>
                    <a:lnTo>
                      <a:pt x="7927" y="5893"/>
                    </a:lnTo>
                    <a:lnTo>
                      <a:pt x="20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9"/>
              <p:cNvSpPr/>
              <p:nvPr/>
            </p:nvSpPr>
            <p:spPr>
              <a:xfrm>
                <a:off x="1356936" y="-1807"/>
                <a:ext cx="1164418" cy="581984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3883" extrusionOk="0">
                    <a:moveTo>
                      <a:pt x="1" y="1"/>
                    </a:moveTo>
                    <a:lnTo>
                      <a:pt x="3886" y="3883"/>
                    </a:lnTo>
                    <a:lnTo>
                      <a:pt x="7768" y="1"/>
                    </a:lnTo>
                    <a:lnTo>
                      <a:pt x="6554" y="1"/>
                    </a:lnTo>
                    <a:lnTo>
                      <a:pt x="3886" y="2669"/>
                    </a:lnTo>
                    <a:lnTo>
                      <a:pt x="12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7" name="Google Shape;187;p9"/>
            <p:cNvSpPr/>
            <p:nvPr/>
          </p:nvSpPr>
          <p:spPr>
            <a:xfrm flipH="1">
              <a:off x="3989749" y="-12"/>
              <a:ext cx="1164418" cy="5819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9"/>
          <p:cNvSpPr txBox="1">
            <a:spLocks noGrp="1"/>
          </p:cNvSpPr>
          <p:nvPr>
            <p:ph type="ctrTitle"/>
          </p:nvPr>
        </p:nvSpPr>
        <p:spPr>
          <a:xfrm>
            <a:off x="744972" y="2876875"/>
            <a:ext cx="4736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 dirty="0"/>
          </a:p>
        </p:txBody>
      </p:sp>
      <p:sp>
        <p:nvSpPr>
          <p:cNvPr id="189" name="Google Shape;189;p9"/>
          <p:cNvSpPr txBox="1">
            <a:spLocks noGrp="1"/>
          </p:cNvSpPr>
          <p:nvPr>
            <p:ph type="subTitle" idx="1"/>
          </p:nvPr>
        </p:nvSpPr>
        <p:spPr>
          <a:xfrm>
            <a:off x="744972" y="3454675"/>
            <a:ext cx="6199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9"/>
          <p:cNvSpPr txBox="1">
            <a:spLocks noGrp="1"/>
          </p:cNvSpPr>
          <p:nvPr>
            <p:ph type="title" idx="2" hasCustomPrompt="1"/>
          </p:nvPr>
        </p:nvSpPr>
        <p:spPr>
          <a:xfrm>
            <a:off x="744972" y="1351100"/>
            <a:ext cx="5520900" cy="9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96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dirty="0"/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"/>
          <p:cNvSpPr txBox="1">
            <a:spLocks noGrp="1"/>
          </p:cNvSpPr>
          <p:nvPr>
            <p:ph type="ctrTitle"/>
          </p:nvPr>
        </p:nvSpPr>
        <p:spPr>
          <a:xfrm>
            <a:off x="1187550" y="280714"/>
            <a:ext cx="67689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000">
                <a:latin typeface="Arial Black" panose="020B0A0402010202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 dirty="0"/>
          </a:p>
        </p:txBody>
      </p:sp>
      <p:grpSp>
        <p:nvGrpSpPr>
          <p:cNvPr id="193" name="Google Shape;193;p10"/>
          <p:cNvGrpSpPr/>
          <p:nvPr/>
        </p:nvGrpSpPr>
        <p:grpSpPr>
          <a:xfrm rot="5400000" flipH="1">
            <a:off x="-594431" y="849209"/>
            <a:ext cx="2325428" cy="1188455"/>
            <a:chOff x="2869147" y="3685156"/>
            <a:chExt cx="3405723" cy="1740561"/>
          </a:xfrm>
        </p:grpSpPr>
        <p:sp>
          <p:nvSpPr>
            <p:cNvPr id="194" name="Google Shape;194;p10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0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0"/>
          <p:cNvGrpSpPr/>
          <p:nvPr/>
        </p:nvGrpSpPr>
        <p:grpSpPr>
          <a:xfrm rot="-5400000">
            <a:off x="7413719" y="849209"/>
            <a:ext cx="2325428" cy="1188455"/>
            <a:chOff x="2869147" y="3685156"/>
            <a:chExt cx="3405723" cy="1740561"/>
          </a:xfrm>
        </p:grpSpPr>
        <p:sp>
          <p:nvSpPr>
            <p:cNvPr id="197" name="Google Shape;197;p10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0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12"/>
          <p:cNvGrpSpPr/>
          <p:nvPr/>
        </p:nvGrpSpPr>
        <p:grpSpPr>
          <a:xfrm>
            <a:off x="-4328" y="-1807"/>
            <a:ext cx="3131339" cy="1293804"/>
            <a:chOff x="-4328" y="-1807"/>
            <a:chExt cx="3131339" cy="1293804"/>
          </a:xfrm>
        </p:grpSpPr>
        <p:grpSp>
          <p:nvGrpSpPr>
            <p:cNvPr id="220" name="Google Shape;220;p12"/>
            <p:cNvGrpSpPr/>
            <p:nvPr/>
          </p:nvGrpSpPr>
          <p:grpSpPr>
            <a:xfrm>
              <a:off x="-4328" y="0"/>
              <a:ext cx="1291848" cy="1291997"/>
              <a:chOff x="0" y="0"/>
              <a:chExt cx="1291848" cy="1291997"/>
            </a:xfrm>
          </p:grpSpPr>
          <p:sp>
            <p:nvSpPr>
              <p:cNvPr id="221" name="Google Shape;221;p12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2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2"/>
            <p:cNvSpPr/>
            <p:nvPr/>
          </p:nvSpPr>
          <p:spPr>
            <a:xfrm>
              <a:off x="751263" y="-1807"/>
              <a:ext cx="2375748" cy="1187649"/>
            </a:xfrm>
            <a:custGeom>
              <a:avLst/>
              <a:gdLst/>
              <a:ahLst/>
              <a:cxnLst/>
              <a:rect l="l" t="t" r="r" b="b"/>
              <a:pathLst>
                <a:path w="15851" h="7924" extrusionOk="0">
                  <a:moveTo>
                    <a:pt x="0" y="1"/>
                  </a:moveTo>
                  <a:lnTo>
                    <a:pt x="7927" y="7924"/>
                  </a:lnTo>
                  <a:lnTo>
                    <a:pt x="15850" y="1"/>
                  </a:lnTo>
                  <a:lnTo>
                    <a:pt x="13819" y="1"/>
                  </a:lnTo>
                  <a:lnTo>
                    <a:pt x="7927" y="5893"/>
                  </a:lnTo>
                  <a:lnTo>
                    <a:pt x="20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1356936" y="-1807"/>
              <a:ext cx="1164418" cy="5819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12"/>
          <p:cNvSpPr txBox="1">
            <a:spLocks noGrp="1"/>
          </p:cNvSpPr>
          <p:nvPr>
            <p:ph type="ctrTitle"/>
          </p:nvPr>
        </p:nvSpPr>
        <p:spPr>
          <a:xfrm>
            <a:off x="724200" y="3281682"/>
            <a:ext cx="2253900" cy="8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228" name="Google Shape;228;p12"/>
          <p:cNvSpPr txBox="1">
            <a:spLocks noGrp="1"/>
          </p:cNvSpPr>
          <p:nvPr>
            <p:ph type="subTitle" idx="1"/>
          </p:nvPr>
        </p:nvSpPr>
        <p:spPr>
          <a:xfrm>
            <a:off x="724200" y="4032300"/>
            <a:ext cx="2253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12"/>
          <p:cNvSpPr txBox="1">
            <a:spLocks noGrp="1"/>
          </p:cNvSpPr>
          <p:nvPr>
            <p:ph type="title" idx="2" hasCustomPrompt="1"/>
          </p:nvPr>
        </p:nvSpPr>
        <p:spPr>
          <a:xfrm>
            <a:off x="724200" y="2897800"/>
            <a:ext cx="2253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30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dirty="0"/>
              <a:t>xx%</a:t>
            </a:r>
          </a:p>
        </p:txBody>
      </p:sp>
      <p:grpSp>
        <p:nvGrpSpPr>
          <p:cNvPr id="230" name="Google Shape;230;p12"/>
          <p:cNvGrpSpPr/>
          <p:nvPr/>
        </p:nvGrpSpPr>
        <p:grpSpPr>
          <a:xfrm rot="10800000">
            <a:off x="6012672" y="3849693"/>
            <a:ext cx="3131339" cy="1293804"/>
            <a:chOff x="-4328" y="-1807"/>
            <a:chExt cx="3131339" cy="1293804"/>
          </a:xfrm>
        </p:grpSpPr>
        <p:grpSp>
          <p:nvGrpSpPr>
            <p:cNvPr id="231" name="Google Shape;231;p12"/>
            <p:cNvGrpSpPr/>
            <p:nvPr/>
          </p:nvGrpSpPr>
          <p:grpSpPr>
            <a:xfrm>
              <a:off x="-4328" y="0"/>
              <a:ext cx="1291848" cy="1291997"/>
              <a:chOff x="0" y="0"/>
              <a:chExt cx="1291848" cy="1291997"/>
            </a:xfrm>
          </p:grpSpPr>
          <p:sp>
            <p:nvSpPr>
              <p:cNvPr id="232" name="Google Shape;232;p12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" name="Google Shape;236;p12"/>
            <p:cNvSpPr/>
            <p:nvPr/>
          </p:nvSpPr>
          <p:spPr>
            <a:xfrm>
              <a:off x="751263" y="-1807"/>
              <a:ext cx="2375748" cy="1187649"/>
            </a:xfrm>
            <a:custGeom>
              <a:avLst/>
              <a:gdLst/>
              <a:ahLst/>
              <a:cxnLst/>
              <a:rect l="l" t="t" r="r" b="b"/>
              <a:pathLst>
                <a:path w="15851" h="7924" extrusionOk="0">
                  <a:moveTo>
                    <a:pt x="0" y="1"/>
                  </a:moveTo>
                  <a:lnTo>
                    <a:pt x="7927" y="7924"/>
                  </a:lnTo>
                  <a:lnTo>
                    <a:pt x="15850" y="1"/>
                  </a:lnTo>
                  <a:lnTo>
                    <a:pt x="13819" y="1"/>
                  </a:lnTo>
                  <a:lnTo>
                    <a:pt x="7927" y="5893"/>
                  </a:lnTo>
                  <a:lnTo>
                    <a:pt x="20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1356936" y="-1807"/>
              <a:ext cx="1164418" cy="5819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8" name="Google Shape;238;p12"/>
          <p:cNvSpPr txBox="1">
            <a:spLocks noGrp="1"/>
          </p:cNvSpPr>
          <p:nvPr>
            <p:ph type="ctrTitle" idx="3"/>
          </p:nvPr>
        </p:nvSpPr>
        <p:spPr>
          <a:xfrm>
            <a:off x="3445124" y="3281675"/>
            <a:ext cx="1523100" cy="8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239" name="Google Shape;239;p12"/>
          <p:cNvSpPr txBox="1">
            <a:spLocks noGrp="1"/>
          </p:cNvSpPr>
          <p:nvPr>
            <p:ph type="subTitle" idx="4"/>
          </p:nvPr>
        </p:nvSpPr>
        <p:spPr>
          <a:xfrm>
            <a:off x="3445104" y="4032300"/>
            <a:ext cx="2253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40" name="Google Shape;240;p12"/>
          <p:cNvSpPr txBox="1">
            <a:spLocks noGrp="1"/>
          </p:cNvSpPr>
          <p:nvPr>
            <p:ph type="title" idx="5" hasCustomPrompt="1"/>
          </p:nvPr>
        </p:nvSpPr>
        <p:spPr>
          <a:xfrm>
            <a:off x="3445104" y="2897800"/>
            <a:ext cx="2253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30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241" name="Google Shape;241;p12"/>
          <p:cNvSpPr txBox="1">
            <a:spLocks noGrp="1"/>
          </p:cNvSpPr>
          <p:nvPr>
            <p:ph type="ctrTitle" idx="6"/>
          </p:nvPr>
        </p:nvSpPr>
        <p:spPr>
          <a:xfrm>
            <a:off x="3445091" y="922738"/>
            <a:ext cx="2253900" cy="8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242" name="Google Shape;242;p12"/>
          <p:cNvSpPr txBox="1">
            <a:spLocks noGrp="1"/>
          </p:cNvSpPr>
          <p:nvPr>
            <p:ph type="subTitle" idx="7"/>
          </p:nvPr>
        </p:nvSpPr>
        <p:spPr>
          <a:xfrm>
            <a:off x="3445091" y="1673356"/>
            <a:ext cx="2253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43" name="Google Shape;243;p12"/>
          <p:cNvSpPr txBox="1">
            <a:spLocks noGrp="1"/>
          </p:cNvSpPr>
          <p:nvPr>
            <p:ph type="title" idx="8" hasCustomPrompt="1"/>
          </p:nvPr>
        </p:nvSpPr>
        <p:spPr>
          <a:xfrm>
            <a:off x="3445091" y="538856"/>
            <a:ext cx="2253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30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244" name="Google Shape;244;p12"/>
          <p:cNvSpPr txBox="1">
            <a:spLocks noGrp="1"/>
          </p:cNvSpPr>
          <p:nvPr>
            <p:ph type="ctrTitle" idx="9"/>
          </p:nvPr>
        </p:nvSpPr>
        <p:spPr>
          <a:xfrm>
            <a:off x="6165995" y="922738"/>
            <a:ext cx="2253900" cy="8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245" name="Google Shape;245;p12"/>
          <p:cNvSpPr txBox="1">
            <a:spLocks noGrp="1"/>
          </p:cNvSpPr>
          <p:nvPr>
            <p:ph type="subTitle" idx="13"/>
          </p:nvPr>
        </p:nvSpPr>
        <p:spPr>
          <a:xfrm>
            <a:off x="6165995" y="1673356"/>
            <a:ext cx="2253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12"/>
          <p:cNvSpPr txBox="1">
            <a:spLocks noGrp="1"/>
          </p:cNvSpPr>
          <p:nvPr>
            <p:ph type="title" idx="14" hasCustomPrompt="1"/>
          </p:nvPr>
        </p:nvSpPr>
        <p:spPr>
          <a:xfrm>
            <a:off x="6165995" y="538856"/>
            <a:ext cx="2253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30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dirty="0"/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7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3"/>
          <p:cNvSpPr txBox="1">
            <a:spLocks noGrp="1"/>
          </p:cNvSpPr>
          <p:nvPr>
            <p:ph type="ctrTitle"/>
          </p:nvPr>
        </p:nvSpPr>
        <p:spPr>
          <a:xfrm>
            <a:off x="2362200" y="3145575"/>
            <a:ext cx="4419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latin typeface="Arial Black" panose="020B0A0402010202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 dirty="0"/>
          </a:p>
        </p:txBody>
      </p:sp>
      <p:grpSp>
        <p:nvGrpSpPr>
          <p:cNvPr id="249" name="Google Shape;249;p13"/>
          <p:cNvGrpSpPr/>
          <p:nvPr/>
        </p:nvGrpSpPr>
        <p:grpSpPr>
          <a:xfrm>
            <a:off x="0" y="-1807"/>
            <a:ext cx="9143995" cy="5145308"/>
            <a:chOff x="0" y="-1807"/>
            <a:chExt cx="9143995" cy="5145308"/>
          </a:xfrm>
        </p:grpSpPr>
        <p:grpSp>
          <p:nvGrpSpPr>
            <p:cNvPr id="250" name="Google Shape;250;p13"/>
            <p:cNvGrpSpPr/>
            <p:nvPr/>
          </p:nvGrpSpPr>
          <p:grpSpPr>
            <a:xfrm>
              <a:off x="0" y="-1807"/>
              <a:ext cx="3306195" cy="3370633"/>
              <a:chOff x="0" y="-1807"/>
              <a:chExt cx="3306195" cy="3370633"/>
            </a:xfrm>
          </p:grpSpPr>
          <p:grpSp>
            <p:nvGrpSpPr>
              <p:cNvPr id="251" name="Google Shape;251;p13"/>
              <p:cNvGrpSpPr/>
              <p:nvPr/>
            </p:nvGrpSpPr>
            <p:grpSpPr>
              <a:xfrm>
                <a:off x="0" y="0"/>
                <a:ext cx="2325416" cy="2325267"/>
                <a:chOff x="0" y="0"/>
                <a:chExt cx="2325416" cy="2325267"/>
              </a:xfrm>
            </p:grpSpPr>
            <p:sp>
              <p:nvSpPr>
                <p:cNvPr id="252" name="Google Shape;252;p13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253;p13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254;p13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" name="Google Shape;255;p13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256;p13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257;p13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13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9" name="Google Shape;259;p13"/>
              <p:cNvSpPr/>
              <p:nvPr/>
            </p:nvSpPr>
            <p:spPr>
              <a:xfrm>
                <a:off x="0" y="0"/>
                <a:ext cx="3306195" cy="3368826"/>
              </a:xfrm>
              <a:custGeom>
                <a:avLst/>
                <a:gdLst/>
                <a:ahLst/>
                <a:cxnLst/>
                <a:rect l="l" t="t" r="r" b="b"/>
                <a:pathLst>
                  <a:path w="22171" h="22591" extrusionOk="0">
                    <a:moveTo>
                      <a:pt x="15514" y="1"/>
                    </a:moveTo>
                    <a:lnTo>
                      <a:pt x="20064" y="4551"/>
                    </a:lnTo>
                    <a:lnTo>
                      <a:pt x="4130" y="20482"/>
                    </a:lnTo>
                    <a:lnTo>
                      <a:pt x="0" y="16353"/>
                    </a:lnTo>
                    <a:lnTo>
                      <a:pt x="0" y="18458"/>
                    </a:lnTo>
                    <a:lnTo>
                      <a:pt x="4130" y="22591"/>
                    </a:lnTo>
                    <a:lnTo>
                      <a:pt x="22170" y="4551"/>
                    </a:lnTo>
                    <a:lnTo>
                      <a:pt x="176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3"/>
              <p:cNvSpPr/>
              <p:nvPr/>
            </p:nvSpPr>
            <p:spPr>
              <a:xfrm>
                <a:off x="755591" y="-1807"/>
                <a:ext cx="2375748" cy="1187649"/>
              </a:xfrm>
              <a:custGeom>
                <a:avLst/>
                <a:gdLst/>
                <a:ahLst/>
                <a:cxnLst/>
                <a:rect l="l" t="t" r="r" b="b"/>
                <a:pathLst>
                  <a:path w="15851" h="7924" extrusionOk="0">
                    <a:moveTo>
                      <a:pt x="0" y="1"/>
                    </a:moveTo>
                    <a:lnTo>
                      <a:pt x="7927" y="7924"/>
                    </a:lnTo>
                    <a:lnTo>
                      <a:pt x="15850" y="1"/>
                    </a:lnTo>
                    <a:lnTo>
                      <a:pt x="13819" y="1"/>
                    </a:lnTo>
                    <a:lnTo>
                      <a:pt x="7927" y="5893"/>
                    </a:lnTo>
                    <a:lnTo>
                      <a:pt x="20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3"/>
              <p:cNvSpPr/>
              <p:nvPr/>
            </p:nvSpPr>
            <p:spPr>
              <a:xfrm>
                <a:off x="1361264" y="-1807"/>
                <a:ext cx="1164418" cy="581984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3883" extrusionOk="0">
                    <a:moveTo>
                      <a:pt x="1" y="1"/>
                    </a:moveTo>
                    <a:lnTo>
                      <a:pt x="3886" y="3883"/>
                    </a:lnTo>
                    <a:lnTo>
                      <a:pt x="7768" y="1"/>
                    </a:lnTo>
                    <a:lnTo>
                      <a:pt x="6554" y="1"/>
                    </a:lnTo>
                    <a:lnTo>
                      <a:pt x="3886" y="2669"/>
                    </a:lnTo>
                    <a:lnTo>
                      <a:pt x="12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" name="Google Shape;262;p13"/>
            <p:cNvGrpSpPr/>
            <p:nvPr/>
          </p:nvGrpSpPr>
          <p:grpSpPr>
            <a:xfrm rot="10800000">
              <a:off x="5837800" y="1772868"/>
              <a:ext cx="3306195" cy="3370633"/>
              <a:chOff x="0" y="-1807"/>
              <a:chExt cx="3306195" cy="3370633"/>
            </a:xfrm>
          </p:grpSpPr>
          <p:grpSp>
            <p:nvGrpSpPr>
              <p:cNvPr id="263" name="Google Shape;263;p13"/>
              <p:cNvGrpSpPr/>
              <p:nvPr/>
            </p:nvGrpSpPr>
            <p:grpSpPr>
              <a:xfrm>
                <a:off x="0" y="0"/>
                <a:ext cx="2325416" cy="2325267"/>
                <a:chOff x="0" y="0"/>
                <a:chExt cx="2325416" cy="2325267"/>
              </a:xfrm>
            </p:grpSpPr>
            <p:sp>
              <p:nvSpPr>
                <p:cNvPr id="264" name="Google Shape;264;p13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13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13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267;p13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268;p13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13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270;p13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1" name="Google Shape;271;p13"/>
              <p:cNvSpPr/>
              <p:nvPr/>
            </p:nvSpPr>
            <p:spPr>
              <a:xfrm>
                <a:off x="0" y="0"/>
                <a:ext cx="3306195" cy="3368826"/>
              </a:xfrm>
              <a:custGeom>
                <a:avLst/>
                <a:gdLst/>
                <a:ahLst/>
                <a:cxnLst/>
                <a:rect l="l" t="t" r="r" b="b"/>
                <a:pathLst>
                  <a:path w="22171" h="22591" extrusionOk="0">
                    <a:moveTo>
                      <a:pt x="15514" y="1"/>
                    </a:moveTo>
                    <a:lnTo>
                      <a:pt x="20064" y="4551"/>
                    </a:lnTo>
                    <a:lnTo>
                      <a:pt x="4130" y="20482"/>
                    </a:lnTo>
                    <a:lnTo>
                      <a:pt x="0" y="16353"/>
                    </a:lnTo>
                    <a:lnTo>
                      <a:pt x="0" y="18458"/>
                    </a:lnTo>
                    <a:lnTo>
                      <a:pt x="4130" y="22591"/>
                    </a:lnTo>
                    <a:lnTo>
                      <a:pt x="22170" y="4551"/>
                    </a:lnTo>
                    <a:lnTo>
                      <a:pt x="176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3"/>
              <p:cNvSpPr/>
              <p:nvPr/>
            </p:nvSpPr>
            <p:spPr>
              <a:xfrm>
                <a:off x="755591" y="-1807"/>
                <a:ext cx="2375748" cy="1187649"/>
              </a:xfrm>
              <a:custGeom>
                <a:avLst/>
                <a:gdLst/>
                <a:ahLst/>
                <a:cxnLst/>
                <a:rect l="l" t="t" r="r" b="b"/>
                <a:pathLst>
                  <a:path w="15851" h="7924" extrusionOk="0">
                    <a:moveTo>
                      <a:pt x="0" y="1"/>
                    </a:moveTo>
                    <a:lnTo>
                      <a:pt x="7927" y="7924"/>
                    </a:lnTo>
                    <a:lnTo>
                      <a:pt x="15850" y="1"/>
                    </a:lnTo>
                    <a:lnTo>
                      <a:pt x="13819" y="1"/>
                    </a:lnTo>
                    <a:lnTo>
                      <a:pt x="7927" y="5893"/>
                    </a:lnTo>
                    <a:lnTo>
                      <a:pt x="20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3"/>
              <p:cNvSpPr/>
              <p:nvPr/>
            </p:nvSpPr>
            <p:spPr>
              <a:xfrm>
                <a:off x="1361264" y="-1807"/>
                <a:ext cx="1164418" cy="581984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3883" extrusionOk="0">
                    <a:moveTo>
                      <a:pt x="1" y="1"/>
                    </a:moveTo>
                    <a:lnTo>
                      <a:pt x="3886" y="3883"/>
                    </a:lnTo>
                    <a:lnTo>
                      <a:pt x="7768" y="1"/>
                    </a:lnTo>
                    <a:lnTo>
                      <a:pt x="6554" y="1"/>
                    </a:lnTo>
                    <a:lnTo>
                      <a:pt x="3886" y="2669"/>
                    </a:lnTo>
                    <a:lnTo>
                      <a:pt x="12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4" name="Google Shape;274;p13"/>
          <p:cNvSpPr txBox="1">
            <a:spLocks noGrp="1"/>
          </p:cNvSpPr>
          <p:nvPr>
            <p:ph type="subTitle" idx="1"/>
          </p:nvPr>
        </p:nvSpPr>
        <p:spPr>
          <a:xfrm flipH="1">
            <a:off x="2021100" y="2122625"/>
            <a:ext cx="5101800" cy="11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17_1_1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4"/>
          <p:cNvSpPr txBox="1">
            <a:spLocks noGrp="1"/>
          </p:cNvSpPr>
          <p:nvPr>
            <p:ph type="ctrTitle"/>
          </p:nvPr>
        </p:nvSpPr>
        <p:spPr>
          <a:xfrm>
            <a:off x="1187550" y="280714"/>
            <a:ext cx="67689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000">
                <a:latin typeface="Arial Black" panose="020B0A0402010202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 dirty="0"/>
          </a:p>
        </p:txBody>
      </p:sp>
      <p:sp>
        <p:nvSpPr>
          <p:cNvPr id="277" name="Google Shape;277;p14"/>
          <p:cNvSpPr txBox="1">
            <a:spLocks noGrp="1"/>
          </p:cNvSpPr>
          <p:nvPr>
            <p:ph type="subTitle" idx="1"/>
          </p:nvPr>
        </p:nvSpPr>
        <p:spPr>
          <a:xfrm>
            <a:off x="724200" y="3114181"/>
            <a:ext cx="2262300" cy="9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78" name="Google Shape;278;p14"/>
          <p:cNvGrpSpPr/>
          <p:nvPr/>
        </p:nvGrpSpPr>
        <p:grpSpPr>
          <a:xfrm rot="-5400000">
            <a:off x="7413719" y="849209"/>
            <a:ext cx="2325428" cy="1188455"/>
            <a:chOff x="2869147" y="3685156"/>
            <a:chExt cx="3405723" cy="1740561"/>
          </a:xfrm>
        </p:grpSpPr>
        <p:sp>
          <p:nvSpPr>
            <p:cNvPr id="279" name="Google Shape;279;p14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" name="Google Shape;281;p14"/>
          <p:cNvSpPr txBox="1">
            <a:spLocks noGrp="1"/>
          </p:cNvSpPr>
          <p:nvPr>
            <p:ph type="subTitle" idx="2"/>
          </p:nvPr>
        </p:nvSpPr>
        <p:spPr>
          <a:xfrm>
            <a:off x="724200" y="2593575"/>
            <a:ext cx="22623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latin typeface="Arial Black" panose="020B0A04020102020204" pitchFamily="34" charset="0"/>
                <a:ea typeface="B Nazanin" panose="00000400000000000000" pitchFamily="2" charset="-78"/>
                <a:cs typeface="B Nazanin" panose="00000400000000000000" pitchFamily="2" charset="-78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 dirty="0"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3440850" y="3114181"/>
            <a:ext cx="2262300" cy="9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4"/>
          </p:nvPr>
        </p:nvSpPr>
        <p:spPr>
          <a:xfrm>
            <a:off x="3440850" y="2593575"/>
            <a:ext cx="22623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latin typeface="Arial Black" panose="020B0A04020102020204" pitchFamily="34" charset="0"/>
                <a:ea typeface="B Nazanin" panose="00000400000000000000" pitchFamily="2" charset="-78"/>
                <a:cs typeface="B Nazanin" panose="00000400000000000000" pitchFamily="2" charset="-78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 dirty="0"/>
          </a:p>
        </p:txBody>
      </p:sp>
      <p:sp>
        <p:nvSpPr>
          <p:cNvPr id="284" name="Google Shape;284;p14"/>
          <p:cNvSpPr txBox="1">
            <a:spLocks noGrp="1"/>
          </p:cNvSpPr>
          <p:nvPr>
            <p:ph type="subTitle" idx="5"/>
          </p:nvPr>
        </p:nvSpPr>
        <p:spPr>
          <a:xfrm>
            <a:off x="6157500" y="3114181"/>
            <a:ext cx="2262300" cy="9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14"/>
          <p:cNvSpPr txBox="1">
            <a:spLocks noGrp="1"/>
          </p:cNvSpPr>
          <p:nvPr>
            <p:ph type="subTitle" idx="6"/>
          </p:nvPr>
        </p:nvSpPr>
        <p:spPr>
          <a:xfrm>
            <a:off x="6157500" y="2593575"/>
            <a:ext cx="22623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latin typeface="Arial Black" panose="020B0A04020102020204" pitchFamily="34" charset="0"/>
                <a:ea typeface="B Nazanin" panose="00000400000000000000" pitchFamily="2" charset="-78"/>
                <a:cs typeface="B Nazanin" panose="00000400000000000000" pitchFamily="2" charset="-78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exend Deca"/>
              <a:buNone/>
              <a:defRPr sz="16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16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19"/>
          <p:cNvGrpSpPr/>
          <p:nvPr/>
        </p:nvGrpSpPr>
        <p:grpSpPr>
          <a:xfrm rot="10800000" flipH="1">
            <a:off x="-39575" y="1772868"/>
            <a:ext cx="3306195" cy="3368826"/>
            <a:chOff x="0" y="0"/>
            <a:chExt cx="3306195" cy="3368826"/>
          </a:xfrm>
        </p:grpSpPr>
        <p:grpSp>
          <p:nvGrpSpPr>
            <p:cNvPr id="354" name="Google Shape;354;p19"/>
            <p:cNvGrpSpPr/>
            <p:nvPr/>
          </p:nvGrpSpPr>
          <p:grpSpPr>
            <a:xfrm>
              <a:off x="0" y="0"/>
              <a:ext cx="2325416" cy="2325267"/>
              <a:chOff x="0" y="0"/>
              <a:chExt cx="2325416" cy="2325267"/>
            </a:xfrm>
          </p:grpSpPr>
          <p:sp>
            <p:nvSpPr>
              <p:cNvPr id="355" name="Google Shape;355;p19"/>
              <p:cNvSpPr/>
              <p:nvPr/>
            </p:nvSpPr>
            <p:spPr>
              <a:xfrm>
                <a:off x="0" y="0"/>
                <a:ext cx="2325416" cy="2325267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15593" extrusionOk="0">
                    <a:moveTo>
                      <a:pt x="14783" y="1"/>
                    </a:moveTo>
                    <a:lnTo>
                      <a:pt x="0" y="14783"/>
                    </a:lnTo>
                    <a:lnTo>
                      <a:pt x="0" y="15593"/>
                    </a:lnTo>
                    <a:lnTo>
                      <a:pt x="1559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>
                <a:off x="0" y="0"/>
                <a:ext cx="1980943" cy="1981092"/>
              </a:xfrm>
              <a:custGeom>
                <a:avLst/>
                <a:gdLst/>
                <a:ahLst/>
                <a:cxnLst/>
                <a:rect l="l" t="t" r="r" b="b"/>
                <a:pathLst>
                  <a:path w="13284" h="13285" extrusionOk="0">
                    <a:moveTo>
                      <a:pt x="12470" y="1"/>
                    </a:moveTo>
                    <a:lnTo>
                      <a:pt x="0" y="12474"/>
                    </a:lnTo>
                    <a:lnTo>
                      <a:pt x="0" y="13284"/>
                    </a:lnTo>
                    <a:lnTo>
                      <a:pt x="1328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>
                <a:off x="0" y="0"/>
                <a:ext cx="1636321" cy="1636769"/>
              </a:xfrm>
              <a:custGeom>
                <a:avLst/>
                <a:gdLst/>
                <a:ahLst/>
                <a:cxnLst/>
                <a:rect l="l" t="t" r="r" b="b"/>
                <a:pathLst>
                  <a:path w="10973" h="10976" extrusionOk="0">
                    <a:moveTo>
                      <a:pt x="10162" y="1"/>
                    </a:moveTo>
                    <a:lnTo>
                      <a:pt x="0" y="10161"/>
                    </a:lnTo>
                    <a:lnTo>
                      <a:pt x="0" y="10975"/>
                    </a:lnTo>
                    <a:lnTo>
                      <a:pt x="1097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2" name="Google Shape;362;p19"/>
            <p:cNvSpPr/>
            <p:nvPr/>
          </p:nvSpPr>
          <p:spPr>
            <a:xfrm>
              <a:off x="0" y="0"/>
              <a:ext cx="3306195" cy="3368826"/>
            </a:xfrm>
            <a:custGeom>
              <a:avLst/>
              <a:gdLst/>
              <a:ahLst/>
              <a:cxnLst/>
              <a:rect l="l" t="t" r="r" b="b"/>
              <a:pathLst>
                <a:path w="22171" h="22591" extrusionOk="0">
                  <a:moveTo>
                    <a:pt x="15514" y="1"/>
                  </a:moveTo>
                  <a:lnTo>
                    <a:pt x="20064" y="4551"/>
                  </a:lnTo>
                  <a:lnTo>
                    <a:pt x="4130" y="20482"/>
                  </a:lnTo>
                  <a:lnTo>
                    <a:pt x="0" y="16353"/>
                  </a:lnTo>
                  <a:lnTo>
                    <a:pt x="0" y="18458"/>
                  </a:lnTo>
                  <a:lnTo>
                    <a:pt x="4130" y="22591"/>
                  </a:lnTo>
                  <a:lnTo>
                    <a:pt x="22170" y="4551"/>
                  </a:lnTo>
                  <a:lnTo>
                    <a:pt x="17620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" name="Google Shape;363;p19"/>
          <p:cNvSpPr txBox="1">
            <a:spLocks noGrp="1"/>
          </p:cNvSpPr>
          <p:nvPr>
            <p:ph type="ctrTitle"/>
          </p:nvPr>
        </p:nvSpPr>
        <p:spPr>
          <a:xfrm>
            <a:off x="1187550" y="280721"/>
            <a:ext cx="6768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000">
                <a:latin typeface="Arial Black" panose="020B0A0402010202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 dirty="0"/>
          </a:p>
        </p:txBody>
      </p:sp>
      <p:sp>
        <p:nvSpPr>
          <p:cNvPr id="364" name="Google Shape;364;p19"/>
          <p:cNvSpPr txBox="1">
            <a:spLocks noGrp="1"/>
          </p:cNvSpPr>
          <p:nvPr>
            <p:ph type="ctrTitle" idx="2"/>
          </p:nvPr>
        </p:nvSpPr>
        <p:spPr>
          <a:xfrm>
            <a:off x="5090975" y="1164975"/>
            <a:ext cx="3328800" cy="50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365" name="Google Shape;365;p19"/>
          <p:cNvSpPr txBox="1">
            <a:spLocks noGrp="1"/>
          </p:cNvSpPr>
          <p:nvPr>
            <p:ph type="subTitle" idx="1"/>
          </p:nvPr>
        </p:nvSpPr>
        <p:spPr>
          <a:xfrm>
            <a:off x="5090975" y="1586325"/>
            <a:ext cx="3328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6" name="Google Shape;366;p19"/>
          <p:cNvSpPr txBox="1">
            <a:spLocks noGrp="1"/>
          </p:cNvSpPr>
          <p:nvPr>
            <p:ph type="ctrTitle" idx="3"/>
          </p:nvPr>
        </p:nvSpPr>
        <p:spPr>
          <a:xfrm>
            <a:off x="5090975" y="2388075"/>
            <a:ext cx="3328800" cy="50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367" name="Google Shape;367;p19"/>
          <p:cNvSpPr txBox="1">
            <a:spLocks noGrp="1"/>
          </p:cNvSpPr>
          <p:nvPr>
            <p:ph type="subTitle" idx="4"/>
          </p:nvPr>
        </p:nvSpPr>
        <p:spPr>
          <a:xfrm>
            <a:off x="5090975" y="2809300"/>
            <a:ext cx="3328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19"/>
          <p:cNvSpPr txBox="1">
            <a:spLocks noGrp="1"/>
          </p:cNvSpPr>
          <p:nvPr>
            <p:ph type="ctrTitle" idx="5"/>
          </p:nvPr>
        </p:nvSpPr>
        <p:spPr>
          <a:xfrm>
            <a:off x="5090975" y="3611075"/>
            <a:ext cx="3328800" cy="50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latin typeface="Arial Black" panose="020B0A040201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369" name="Google Shape;369;p19"/>
          <p:cNvSpPr txBox="1">
            <a:spLocks noGrp="1"/>
          </p:cNvSpPr>
          <p:nvPr>
            <p:ph type="subTitle" idx="6"/>
          </p:nvPr>
        </p:nvSpPr>
        <p:spPr>
          <a:xfrm>
            <a:off x="5090975" y="4032300"/>
            <a:ext cx="3328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TITLE_AND_BODY_1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p21"/>
          <p:cNvGrpSpPr/>
          <p:nvPr/>
        </p:nvGrpSpPr>
        <p:grpSpPr>
          <a:xfrm>
            <a:off x="-46954" y="-1807"/>
            <a:ext cx="9187040" cy="5145310"/>
            <a:chOff x="-46954" y="-1807"/>
            <a:chExt cx="9187040" cy="5145310"/>
          </a:xfrm>
        </p:grpSpPr>
        <p:grpSp>
          <p:nvGrpSpPr>
            <p:cNvPr id="394" name="Google Shape;394;p21"/>
            <p:cNvGrpSpPr/>
            <p:nvPr/>
          </p:nvGrpSpPr>
          <p:grpSpPr>
            <a:xfrm flipH="1">
              <a:off x="7848237" y="0"/>
              <a:ext cx="1291848" cy="1291997"/>
              <a:chOff x="0" y="0"/>
              <a:chExt cx="1291848" cy="1291997"/>
            </a:xfrm>
          </p:grpSpPr>
          <p:sp>
            <p:nvSpPr>
              <p:cNvPr id="395" name="Google Shape;395;p21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1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1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1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9" name="Google Shape;399;p21"/>
            <p:cNvGrpSpPr/>
            <p:nvPr/>
          </p:nvGrpSpPr>
          <p:grpSpPr>
            <a:xfrm rot="10800000" flipH="1">
              <a:off x="-3920" y="1095125"/>
              <a:ext cx="4047930" cy="4048378"/>
              <a:chOff x="0" y="0"/>
              <a:chExt cx="4047930" cy="4048378"/>
            </a:xfrm>
          </p:grpSpPr>
          <p:sp>
            <p:nvSpPr>
              <p:cNvPr id="400" name="Google Shape;400;p21"/>
              <p:cNvSpPr/>
              <p:nvPr/>
            </p:nvSpPr>
            <p:spPr>
              <a:xfrm>
                <a:off x="0" y="0"/>
                <a:ext cx="4047930" cy="4048378"/>
              </a:xfrm>
              <a:custGeom>
                <a:avLst/>
                <a:gdLst/>
                <a:ahLst/>
                <a:cxnLst/>
                <a:rect l="l" t="t" r="r" b="b"/>
                <a:pathLst>
                  <a:path w="27145" h="27148" extrusionOk="0">
                    <a:moveTo>
                      <a:pt x="26334" y="1"/>
                    </a:moveTo>
                    <a:lnTo>
                      <a:pt x="0" y="26334"/>
                    </a:lnTo>
                    <a:lnTo>
                      <a:pt x="0" y="27147"/>
                    </a:lnTo>
                    <a:lnTo>
                      <a:pt x="2714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1"/>
              <p:cNvSpPr/>
              <p:nvPr/>
            </p:nvSpPr>
            <p:spPr>
              <a:xfrm>
                <a:off x="0" y="0"/>
                <a:ext cx="3703606" cy="3703606"/>
              </a:xfrm>
              <a:custGeom>
                <a:avLst/>
                <a:gdLst/>
                <a:ahLst/>
                <a:cxnLst/>
                <a:rect l="l" t="t" r="r" b="b"/>
                <a:pathLst>
                  <a:path w="24836" h="24836" extrusionOk="0">
                    <a:moveTo>
                      <a:pt x="24025" y="1"/>
                    </a:moveTo>
                    <a:lnTo>
                      <a:pt x="0" y="24025"/>
                    </a:lnTo>
                    <a:lnTo>
                      <a:pt x="0" y="24836"/>
                    </a:lnTo>
                    <a:lnTo>
                      <a:pt x="24835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1"/>
              <p:cNvSpPr/>
              <p:nvPr/>
            </p:nvSpPr>
            <p:spPr>
              <a:xfrm>
                <a:off x="0" y="0"/>
                <a:ext cx="3359283" cy="3359283"/>
              </a:xfrm>
              <a:custGeom>
                <a:avLst/>
                <a:gdLst/>
                <a:ahLst/>
                <a:cxnLst/>
                <a:rect l="l" t="t" r="r" b="b"/>
                <a:pathLst>
                  <a:path w="22527" h="22527" extrusionOk="0">
                    <a:moveTo>
                      <a:pt x="21713" y="1"/>
                    </a:moveTo>
                    <a:lnTo>
                      <a:pt x="0" y="21713"/>
                    </a:lnTo>
                    <a:lnTo>
                      <a:pt x="0" y="22526"/>
                    </a:lnTo>
                    <a:lnTo>
                      <a:pt x="22527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1"/>
              <p:cNvSpPr/>
              <p:nvPr/>
            </p:nvSpPr>
            <p:spPr>
              <a:xfrm>
                <a:off x="0" y="0"/>
                <a:ext cx="3014511" cy="3014511"/>
              </a:xfrm>
              <a:custGeom>
                <a:avLst/>
                <a:gdLst/>
                <a:ahLst/>
                <a:cxnLst/>
                <a:rect l="l" t="t" r="r" b="b"/>
                <a:pathLst>
                  <a:path w="20215" h="20215" extrusionOk="0">
                    <a:moveTo>
                      <a:pt x="19404" y="1"/>
                    </a:moveTo>
                    <a:lnTo>
                      <a:pt x="0" y="19404"/>
                    </a:lnTo>
                    <a:lnTo>
                      <a:pt x="0" y="20215"/>
                    </a:lnTo>
                    <a:lnTo>
                      <a:pt x="2021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1"/>
              <p:cNvSpPr/>
              <p:nvPr/>
            </p:nvSpPr>
            <p:spPr>
              <a:xfrm>
                <a:off x="0" y="0"/>
                <a:ext cx="2670187" cy="267018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7906" extrusionOk="0">
                    <a:moveTo>
                      <a:pt x="17092" y="1"/>
                    </a:moveTo>
                    <a:lnTo>
                      <a:pt x="0" y="17092"/>
                    </a:lnTo>
                    <a:lnTo>
                      <a:pt x="0" y="17905"/>
                    </a:lnTo>
                    <a:lnTo>
                      <a:pt x="17906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1"/>
              <p:cNvSpPr/>
              <p:nvPr/>
            </p:nvSpPr>
            <p:spPr>
              <a:xfrm>
                <a:off x="0" y="0"/>
                <a:ext cx="2325416" cy="2325267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15593" extrusionOk="0">
                    <a:moveTo>
                      <a:pt x="14783" y="1"/>
                    </a:moveTo>
                    <a:lnTo>
                      <a:pt x="0" y="14783"/>
                    </a:lnTo>
                    <a:lnTo>
                      <a:pt x="0" y="15593"/>
                    </a:lnTo>
                    <a:lnTo>
                      <a:pt x="1559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1"/>
              <p:cNvSpPr/>
              <p:nvPr/>
            </p:nvSpPr>
            <p:spPr>
              <a:xfrm>
                <a:off x="0" y="0"/>
                <a:ext cx="1980943" cy="1981092"/>
              </a:xfrm>
              <a:custGeom>
                <a:avLst/>
                <a:gdLst/>
                <a:ahLst/>
                <a:cxnLst/>
                <a:rect l="l" t="t" r="r" b="b"/>
                <a:pathLst>
                  <a:path w="13284" h="13285" extrusionOk="0">
                    <a:moveTo>
                      <a:pt x="12470" y="1"/>
                    </a:moveTo>
                    <a:lnTo>
                      <a:pt x="0" y="12474"/>
                    </a:lnTo>
                    <a:lnTo>
                      <a:pt x="0" y="13284"/>
                    </a:lnTo>
                    <a:lnTo>
                      <a:pt x="1328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1"/>
              <p:cNvSpPr/>
              <p:nvPr/>
            </p:nvSpPr>
            <p:spPr>
              <a:xfrm>
                <a:off x="0" y="0"/>
                <a:ext cx="1636321" cy="1636769"/>
              </a:xfrm>
              <a:custGeom>
                <a:avLst/>
                <a:gdLst/>
                <a:ahLst/>
                <a:cxnLst/>
                <a:rect l="l" t="t" r="r" b="b"/>
                <a:pathLst>
                  <a:path w="10973" h="10976" extrusionOk="0">
                    <a:moveTo>
                      <a:pt x="10162" y="1"/>
                    </a:moveTo>
                    <a:lnTo>
                      <a:pt x="0" y="10161"/>
                    </a:lnTo>
                    <a:lnTo>
                      <a:pt x="0" y="10975"/>
                    </a:lnTo>
                    <a:lnTo>
                      <a:pt x="1097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1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1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1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1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2" name="Google Shape;412;p21"/>
            <p:cNvSpPr/>
            <p:nvPr/>
          </p:nvSpPr>
          <p:spPr>
            <a:xfrm flipH="1">
              <a:off x="-4065" y="0"/>
              <a:ext cx="2765775" cy="4375552"/>
            </a:xfrm>
            <a:custGeom>
              <a:avLst/>
              <a:gdLst/>
              <a:ahLst/>
              <a:cxnLst/>
              <a:rect l="l" t="t" r="r" b="b"/>
              <a:pathLst>
                <a:path w="18547" h="29342" extrusionOk="0">
                  <a:moveTo>
                    <a:pt x="10796" y="1"/>
                  </a:moveTo>
                  <a:lnTo>
                    <a:pt x="0" y="10796"/>
                  </a:lnTo>
                  <a:lnTo>
                    <a:pt x="18546" y="29341"/>
                  </a:lnTo>
                  <a:lnTo>
                    <a:pt x="18546" y="24500"/>
                  </a:lnTo>
                  <a:lnTo>
                    <a:pt x="4842" y="10796"/>
                  </a:lnTo>
                  <a:lnTo>
                    <a:pt x="15637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 flipH="1">
              <a:off x="6008747" y="-1807"/>
              <a:ext cx="2375748" cy="1187649"/>
            </a:xfrm>
            <a:custGeom>
              <a:avLst/>
              <a:gdLst/>
              <a:ahLst/>
              <a:cxnLst/>
              <a:rect l="l" t="t" r="r" b="b"/>
              <a:pathLst>
                <a:path w="15851" h="7924" extrusionOk="0">
                  <a:moveTo>
                    <a:pt x="0" y="1"/>
                  </a:moveTo>
                  <a:lnTo>
                    <a:pt x="7927" y="7924"/>
                  </a:lnTo>
                  <a:lnTo>
                    <a:pt x="15850" y="1"/>
                  </a:lnTo>
                  <a:lnTo>
                    <a:pt x="13819" y="1"/>
                  </a:lnTo>
                  <a:lnTo>
                    <a:pt x="7927" y="5893"/>
                  </a:lnTo>
                  <a:lnTo>
                    <a:pt x="20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 flipH="1">
              <a:off x="6614404" y="-1807"/>
              <a:ext cx="1164418" cy="5819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 flipH="1">
              <a:off x="-46942" y="-1807"/>
              <a:ext cx="2150029" cy="4261088"/>
            </a:xfrm>
            <a:custGeom>
              <a:avLst/>
              <a:gdLst/>
              <a:ahLst/>
              <a:cxnLst/>
              <a:rect l="l" t="t" r="r" b="b"/>
              <a:pathLst>
                <a:path w="14345" h="28430" extrusionOk="0">
                  <a:moveTo>
                    <a:pt x="14088" y="1"/>
                  </a:moveTo>
                  <a:lnTo>
                    <a:pt x="0" y="14087"/>
                  </a:lnTo>
                  <a:lnTo>
                    <a:pt x="14345" y="28429"/>
                  </a:lnTo>
                  <a:lnTo>
                    <a:pt x="14345" y="25805"/>
                  </a:lnTo>
                  <a:lnTo>
                    <a:pt x="2628" y="14087"/>
                  </a:lnTo>
                  <a:lnTo>
                    <a:pt x="14345" y="2367"/>
                  </a:lnTo>
                  <a:lnTo>
                    <a:pt x="14345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 flipH="1">
              <a:off x="-46954" y="851468"/>
              <a:ext cx="1258243" cy="2516036"/>
            </a:xfrm>
            <a:custGeom>
              <a:avLst/>
              <a:gdLst/>
              <a:ahLst/>
              <a:cxnLst/>
              <a:rect l="l" t="t" r="r" b="b"/>
              <a:pathLst>
                <a:path w="8395" h="16787" extrusionOk="0">
                  <a:moveTo>
                    <a:pt x="8395" y="0"/>
                  </a:moveTo>
                  <a:lnTo>
                    <a:pt x="1" y="8394"/>
                  </a:lnTo>
                  <a:lnTo>
                    <a:pt x="8395" y="16786"/>
                  </a:lnTo>
                  <a:lnTo>
                    <a:pt x="8395" y="14579"/>
                  </a:lnTo>
                  <a:lnTo>
                    <a:pt x="2208" y="8394"/>
                  </a:lnTo>
                  <a:lnTo>
                    <a:pt x="8395" y="2207"/>
                  </a:lnTo>
                  <a:lnTo>
                    <a:pt x="839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7" name="Google Shape;417;p21"/>
          <p:cNvSpPr txBox="1">
            <a:spLocks noGrp="1"/>
          </p:cNvSpPr>
          <p:nvPr>
            <p:ph type="body" idx="1"/>
          </p:nvPr>
        </p:nvSpPr>
        <p:spPr>
          <a:xfrm>
            <a:off x="724200" y="1152475"/>
            <a:ext cx="7695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  <a:defRPr sz="1200">
                <a:solidFill>
                  <a:srgbClr val="FFFFFF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AutoNum type="alphaLcPeriod"/>
              <a:defRPr>
                <a:solidFill>
                  <a:srgbClr val="FFFFFF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AutoNum type="romanLcPeriod"/>
              <a:defRPr>
                <a:solidFill>
                  <a:srgbClr val="FFFFFF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AutoNum type="arabicPeriod"/>
              <a:defRPr>
                <a:solidFill>
                  <a:srgbClr val="FFFFFF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AutoNum type="alphaLcPeriod"/>
              <a:defRPr>
                <a:solidFill>
                  <a:srgbClr val="FFFFFF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AutoNum type="romanLcPeriod"/>
              <a:defRPr>
                <a:solidFill>
                  <a:srgbClr val="FFFFFF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AutoNum type="arabicPeriod"/>
              <a:defRPr>
                <a:solidFill>
                  <a:srgbClr val="FFFFFF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AutoNum type="alphaLcPeriod"/>
              <a:defRPr>
                <a:solidFill>
                  <a:srgbClr val="FFFFFF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 Condensed Light"/>
              <a:buAutoNum type="romanLcPeriod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8" name="Google Shape;418;p21"/>
          <p:cNvSpPr txBox="1">
            <a:spLocks noGrp="1"/>
          </p:cNvSpPr>
          <p:nvPr>
            <p:ph type="ctrTitle"/>
          </p:nvPr>
        </p:nvSpPr>
        <p:spPr>
          <a:xfrm>
            <a:off x="1187550" y="280714"/>
            <a:ext cx="67689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000">
                <a:latin typeface="Arial Black" panose="020B0A0402010202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12539"/>
            </a:gs>
            <a:gs pos="50000">
              <a:srgbClr val="012539"/>
            </a:gs>
            <a:gs pos="100000">
              <a:srgbClr val="000000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Lexend Deca"/>
              <a:buNone/>
              <a:defRPr sz="28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Kirang Haerang"/>
              <a:buNone/>
              <a:defRPr sz="28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Kirang Haerang"/>
              <a:buNone/>
              <a:defRPr sz="28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Kirang Haerang"/>
              <a:buNone/>
              <a:defRPr sz="28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Kirang Haerang"/>
              <a:buNone/>
              <a:defRPr sz="28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Kirang Haerang"/>
              <a:buNone/>
              <a:defRPr sz="28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Kirang Haerang"/>
              <a:buNone/>
              <a:defRPr sz="28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Kirang Haerang"/>
              <a:buNone/>
              <a:defRPr sz="28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Kirang Haerang"/>
              <a:buNone/>
              <a:defRPr sz="28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verpass ExtraLight"/>
              <a:buChar char="●"/>
              <a:defRPr sz="1800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verpass ExtraLight"/>
              <a:buChar char="○"/>
              <a:defRPr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verpass ExtraLight"/>
              <a:buChar char="■"/>
              <a:defRPr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verpass ExtraLight"/>
              <a:buChar char="●"/>
              <a:defRPr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verpass ExtraLight"/>
              <a:buChar char="○"/>
              <a:defRPr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verpass ExtraLight"/>
              <a:buChar char="■"/>
              <a:defRPr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verpass ExtraLight"/>
              <a:buChar char="●"/>
              <a:defRPr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verpass ExtraLight"/>
              <a:buChar char="○"/>
              <a:defRPr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verpass ExtraLight"/>
              <a:buChar char="■"/>
              <a:defRPr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6" r:id="rId4"/>
    <p:sldLayoutId id="2147483658" r:id="rId5"/>
    <p:sldLayoutId id="2147483659" r:id="rId6"/>
    <p:sldLayoutId id="2147483660" r:id="rId7"/>
    <p:sldLayoutId id="2147483665" r:id="rId8"/>
    <p:sldLayoutId id="2147483667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 Nova" panose="020B0604020202020204" pitchFamily="34" charset="0"/>
          <a:ea typeface="Arial Nova" panose="020B06040202020202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6;p29"/>
          <p:cNvSpPr txBox="1">
            <a:spLocks/>
          </p:cNvSpPr>
          <p:nvPr/>
        </p:nvSpPr>
        <p:spPr>
          <a:xfrm>
            <a:off x="2643798" y="1385248"/>
            <a:ext cx="5217312" cy="144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7E7C"/>
              </a:buClr>
              <a:buSzPts val="2600"/>
              <a:buFont typeface="Handlee"/>
              <a:buNone/>
              <a:defRPr sz="2800" b="1" i="0" u="none" strike="noStrike" cap="none">
                <a:solidFill>
                  <a:srgbClr val="EB7E7C"/>
                </a:solidFill>
                <a:latin typeface="Handlee"/>
                <a:ea typeface="Handlee"/>
                <a:cs typeface="Handlee"/>
                <a:sym typeface="Handle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1"/>
            <a:r>
              <a:rPr lang="en-US" b="0" dirty="0" err="1" smtClean="0">
                <a:solidFill>
                  <a:srgbClr val="2ACFB5"/>
                </a:solidFill>
                <a:latin typeface="Georgia" panose="02040502050405020303" pitchFamily="18" charset="0"/>
                <a:cs typeface="Far.Nazanin" panose="00000400000000000000" pitchFamily="2" charset="-78"/>
              </a:rPr>
              <a:t>Seyed</a:t>
            </a:r>
            <a:r>
              <a:rPr lang="en-US" b="0" dirty="0" smtClean="0">
                <a:solidFill>
                  <a:srgbClr val="2ACFB5"/>
                </a:solidFill>
                <a:latin typeface="Georgia" panose="02040502050405020303" pitchFamily="18" charset="0"/>
                <a:cs typeface="Far.Nazanin" panose="00000400000000000000" pitchFamily="2" charset="-78"/>
              </a:rPr>
              <a:t> Mostafa Ahmadi</a:t>
            </a:r>
            <a:endParaRPr lang="fa-IR" b="0" dirty="0">
              <a:solidFill>
                <a:srgbClr val="2ACFB5"/>
              </a:solidFill>
              <a:latin typeface="Georgia" panose="02040502050405020303" pitchFamily="18" charset="0"/>
              <a:cs typeface="Far.Nazanin" panose="00000400000000000000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629354" y="1385248"/>
            <a:ext cx="561760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5400" b="1" dirty="0" smtClean="0">
                <a:solidFill>
                  <a:srgbClr val="2ACEB5"/>
                </a:solidFill>
                <a:latin typeface="Georgia" panose="02040502050405020303" pitchFamily="18" charset="0"/>
                <a:cs typeface="Aviny" pitchFamily="34" charset="-78"/>
              </a:rPr>
              <a:t>Pandas Library</a:t>
            </a:r>
            <a:endParaRPr lang="en-US" sz="6000" b="1" dirty="0">
              <a:solidFill>
                <a:srgbClr val="2ACEB5"/>
              </a:solidFill>
              <a:latin typeface="Georgia" panose="02040502050405020303" pitchFamily="18" charset="0"/>
              <a:cs typeface="A khat-khati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0556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3" t="7088" r="20054" b="7089"/>
          <a:stretch/>
        </p:blipFill>
        <p:spPr>
          <a:xfrm>
            <a:off x="807606" y="66744"/>
            <a:ext cx="7283926" cy="494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57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54" y="378524"/>
            <a:ext cx="8743533" cy="4309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357817" cy="514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817" y="0"/>
            <a:ext cx="678618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86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2461;p51"/>
          <p:cNvSpPr txBox="1">
            <a:spLocks noGrp="1"/>
          </p:cNvSpPr>
          <p:nvPr>
            <p:ph type="ctrTitle"/>
          </p:nvPr>
        </p:nvSpPr>
        <p:spPr>
          <a:xfrm>
            <a:off x="1483517" y="825852"/>
            <a:ext cx="5749800" cy="9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6000" dirty="0"/>
              <a:t>با تشکر !</a:t>
            </a:r>
            <a:endParaRPr sz="6000" dirty="0"/>
          </a:p>
        </p:txBody>
      </p:sp>
      <p:grpSp>
        <p:nvGrpSpPr>
          <p:cNvPr id="33" name="Google Shape;2463;p51"/>
          <p:cNvGrpSpPr/>
          <p:nvPr/>
        </p:nvGrpSpPr>
        <p:grpSpPr>
          <a:xfrm>
            <a:off x="2893813" y="1965001"/>
            <a:ext cx="3063146" cy="434690"/>
            <a:chOff x="3040651" y="1677999"/>
            <a:chExt cx="3063146" cy="434690"/>
          </a:xfrm>
        </p:grpSpPr>
        <p:sp>
          <p:nvSpPr>
            <p:cNvPr id="34" name="Google Shape;2464;p51"/>
            <p:cNvSpPr/>
            <p:nvPr/>
          </p:nvSpPr>
          <p:spPr>
            <a:xfrm>
              <a:off x="3040651" y="1677999"/>
              <a:ext cx="434237" cy="434690"/>
            </a:xfrm>
            <a:custGeom>
              <a:avLst/>
              <a:gdLst/>
              <a:ahLst/>
              <a:cxnLst/>
              <a:rect l="l" t="t" r="r" b="b"/>
              <a:pathLst>
                <a:path w="10860" h="10872" extrusionOk="0">
                  <a:moveTo>
                    <a:pt x="5430" y="1"/>
                  </a:moveTo>
                  <a:cubicBezTo>
                    <a:pt x="3990" y="1"/>
                    <a:pt x="2608" y="560"/>
                    <a:pt x="1596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561"/>
                    <a:pt x="346" y="7645"/>
                    <a:pt x="1001" y="8573"/>
                  </a:cubicBezTo>
                  <a:cubicBezTo>
                    <a:pt x="1632" y="9466"/>
                    <a:pt x="2513" y="10145"/>
                    <a:pt x="3537" y="10538"/>
                  </a:cubicBezTo>
                  <a:cubicBezTo>
                    <a:pt x="3559" y="10544"/>
                    <a:pt x="3579" y="10547"/>
                    <a:pt x="3599" y="10547"/>
                  </a:cubicBezTo>
                  <a:cubicBezTo>
                    <a:pt x="3656" y="10547"/>
                    <a:pt x="3704" y="10522"/>
                    <a:pt x="3740" y="10478"/>
                  </a:cubicBezTo>
                  <a:cubicBezTo>
                    <a:pt x="3763" y="10443"/>
                    <a:pt x="3763" y="10395"/>
                    <a:pt x="3763" y="10371"/>
                  </a:cubicBezTo>
                  <a:lnTo>
                    <a:pt x="3763" y="7275"/>
                  </a:lnTo>
                  <a:cubicBezTo>
                    <a:pt x="3763" y="7180"/>
                    <a:pt x="3692" y="7097"/>
                    <a:pt x="3585" y="7097"/>
                  </a:cubicBezTo>
                  <a:lnTo>
                    <a:pt x="2156" y="7097"/>
                  </a:lnTo>
                  <a:lnTo>
                    <a:pt x="2156" y="5835"/>
                  </a:lnTo>
                  <a:lnTo>
                    <a:pt x="3585" y="5835"/>
                  </a:lnTo>
                  <a:cubicBezTo>
                    <a:pt x="3680" y="5835"/>
                    <a:pt x="3763" y="5751"/>
                    <a:pt x="3763" y="5656"/>
                  </a:cubicBezTo>
                  <a:lnTo>
                    <a:pt x="3763" y="5430"/>
                  </a:lnTo>
                  <a:cubicBezTo>
                    <a:pt x="3763" y="3942"/>
                    <a:pt x="5180" y="2632"/>
                    <a:pt x="6799" y="2632"/>
                  </a:cubicBezTo>
                  <a:lnTo>
                    <a:pt x="7550" y="2632"/>
                  </a:lnTo>
                  <a:lnTo>
                    <a:pt x="7550" y="3894"/>
                  </a:lnTo>
                  <a:lnTo>
                    <a:pt x="6799" y="3894"/>
                  </a:lnTo>
                  <a:cubicBezTo>
                    <a:pt x="6311" y="3894"/>
                    <a:pt x="5883" y="4025"/>
                    <a:pt x="5561" y="4287"/>
                  </a:cubicBezTo>
                  <a:cubicBezTo>
                    <a:pt x="5228" y="4561"/>
                    <a:pt x="5025" y="4966"/>
                    <a:pt x="5025" y="5430"/>
                  </a:cubicBezTo>
                  <a:lnTo>
                    <a:pt x="5025" y="5656"/>
                  </a:lnTo>
                  <a:cubicBezTo>
                    <a:pt x="5025" y="5740"/>
                    <a:pt x="5109" y="5835"/>
                    <a:pt x="5204" y="5835"/>
                  </a:cubicBezTo>
                  <a:lnTo>
                    <a:pt x="5883" y="5835"/>
                  </a:lnTo>
                  <a:cubicBezTo>
                    <a:pt x="5966" y="5835"/>
                    <a:pt x="6061" y="5751"/>
                    <a:pt x="6061" y="5656"/>
                  </a:cubicBezTo>
                  <a:cubicBezTo>
                    <a:pt x="6061" y="5561"/>
                    <a:pt x="5978" y="5478"/>
                    <a:pt x="5883" y="5478"/>
                  </a:cubicBezTo>
                  <a:lnTo>
                    <a:pt x="5371" y="5478"/>
                  </a:lnTo>
                  <a:lnTo>
                    <a:pt x="5371" y="5418"/>
                  </a:lnTo>
                  <a:cubicBezTo>
                    <a:pt x="5371" y="4525"/>
                    <a:pt x="6145" y="4204"/>
                    <a:pt x="6799" y="4204"/>
                  </a:cubicBezTo>
                  <a:lnTo>
                    <a:pt x="7704" y="4204"/>
                  </a:lnTo>
                  <a:cubicBezTo>
                    <a:pt x="7800" y="4204"/>
                    <a:pt x="7883" y="4132"/>
                    <a:pt x="7883" y="4025"/>
                  </a:cubicBezTo>
                  <a:lnTo>
                    <a:pt x="7883" y="2418"/>
                  </a:lnTo>
                  <a:cubicBezTo>
                    <a:pt x="7883" y="2334"/>
                    <a:pt x="7811" y="2239"/>
                    <a:pt x="7704" y="2239"/>
                  </a:cubicBezTo>
                  <a:lnTo>
                    <a:pt x="6799" y="2239"/>
                  </a:lnTo>
                  <a:cubicBezTo>
                    <a:pt x="5966" y="2239"/>
                    <a:pt x="5121" y="2572"/>
                    <a:pt x="4466" y="3156"/>
                  </a:cubicBezTo>
                  <a:cubicBezTo>
                    <a:pt x="3799" y="3763"/>
                    <a:pt x="3418" y="4549"/>
                    <a:pt x="3418" y="5382"/>
                  </a:cubicBezTo>
                  <a:lnTo>
                    <a:pt x="3418" y="5442"/>
                  </a:lnTo>
                  <a:lnTo>
                    <a:pt x="1989" y="5442"/>
                  </a:lnTo>
                  <a:cubicBezTo>
                    <a:pt x="1906" y="5442"/>
                    <a:pt x="1811" y="5513"/>
                    <a:pt x="1811" y="5620"/>
                  </a:cubicBezTo>
                  <a:lnTo>
                    <a:pt x="1811" y="7228"/>
                  </a:lnTo>
                  <a:cubicBezTo>
                    <a:pt x="1811" y="7323"/>
                    <a:pt x="1894" y="7406"/>
                    <a:pt x="1989" y="7406"/>
                  </a:cubicBezTo>
                  <a:lnTo>
                    <a:pt x="3418" y="7406"/>
                  </a:lnTo>
                  <a:lnTo>
                    <a:pt x="3418" y="10085"/>
                  </a:lnTo>
                  <a:cubicBezTo>
                    <a:pt x="1561" y="9300"/>
                    <a:pt x="346" y="7442"/>
                    <a:pt x="346" y="5418"/>
                  </a:cubicBezTo>
                  <a:cubicBezTo>
                    <a:pt x="346" y="2596"/>
                    <a:pt x="2620" y="322"/>
                    <a:pt x="5430" y="322"/>
                  </a:cubicBezTo>
                  <a:cubicBezTo>
                    <a:pt x="8228" y="322"/>
                    <a:pt x="10526" y="2620"/>
                    <a:pt x="10526" y="5418"/>
                  </a:cubicBezTo>
                  <a:cubicBezTo>
                    <a:pt x="10526" y="8228"/>
                    <a:pt x="8240" y="10502"/>
                    <a:pt x="5430" y="10502"/>
                  </a:cubicBezTo>
                  <a:lnTo>
                    <a:pt x="5371" y="10502"/>
                  </a:lnTo>
                  <a:lnTo>
                    <a:pt x="5371" y="7418"/>
                  </a:lnTo>
                  <a:lnTo>
                    <a:pt x="7728" y="7418"/>
                  </a:lnTo>
                  <a:cubicBezTo>
                    <a:pt x="7811" y="7418"/>
                    <a:pt x="7907" y="7347"/>
                    <a:pt x="7907" y="7240"/>
                  </a:cubicBezTo>
                  <a:lnTo>
                    <a:pt x="7907" y="5656"/>
                  </a:lnTo>
                  <a:cubicBezTo>
                    <a:pt x="7907" y="5561"/>
                    <a:pt x="7823" y="5478"/>
                    <a:pt x="7728" y="5478"/>
                  </a:cubicBezTo>
                  <a:lnTo>
                    <a:pt x="6728" y="5478"/>
                  </a:lnTo>
                  <a:cubicBezTo>
                    <a:pt x="6633" y="5478"/>
                    <a:pt x="6549" y="5549"/>
                    <a:pt x="6549" y="5656"/>
                  </a:cubicBezTo>
                  <a:cubicBezTo>
                    <a:pt x="6549" y="5740"/>
                    <a:pt x="6621" y="5835"/>
                    <a:pt x="6728" y="5835"/>
                  </a:cubicBezTo>
                  <a:lnTo>
                    <a:pt x="7561" y="5835"/>
                  </a:lnTo>
                  <a:lnTo>
                    <a:pt x="7561" y="7097"/>
                  </a:lnTo>
                  <a:lnTo>
                    <a:pt x="5204" y="7097"/>
                  </a:lnTo>
                  <a:cubicBezTo>
                    <a:pt x="5121" y="7097"/>
                    <a:pt x="5025" y="7168"/>
                    <a:pt x="5025" y="7275"/>
                  </a:cubicBezTo>
                  <a:lnTo>
                    <a:pt x="5025" y="10693"/>
                  </a:lnTo>
                  <a:cubicBezTo>
                    <a:pt x="5025" y="10788"/>
                    <a:pt x="5109" y="10859"/>
                    <a:pt x="5192" y="10871"/>
                  </a:cubicBezTo>
                  <a:lnTo>
                    <a:pt x="5430" y="10871"/>
                  </a:lnTo>
                  <a:cubicBezTo>
                    <a:pt x="6871" y="10871"/>
                    <a:pt x="8240" y="10312"/>
                    <a:pt x="9276" y="9288"/>
                  </a:cubicBezTo>
                  <a:cubicBezTo>
                    <a:pt x="10300" y="8252"/>
                    <a:pt x="10859" y="6883"/>
                    <a:pt x="10859" y="5442"/>
                  </a:cubicBezTo>
                  <a:cubicBezTo>
                    <a:pt x="10859" y="3989"/>
                    <a:pt x="10300" y="2620"/>
                    <a:pt x="9276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2465;p51"/>
            <p:cNvGrpSpPr/>
            <p:nvPr/>
          </p:nvGrpSpPr>
          <p:grpSpPr>
            <a:xfrm>
              <a:off x="3916491" y="1678230"/>
              <a:ext cx="434715" cy="434235"/>
              <a:chOff x="3303268" y="3817349"/>
              <a:chExt cx="346056" cy="345674"/>
            </a:xfrm>
          </p:grpSpPr>
          <p:sp>
            <p:nvSpPr>
              <p:cNvPr id="44" name="Google Shape;2466;p51"/>
              <p:cNvSpPr/>
              <p:nvPr/>
            </p:nvSpPr>
            <p:spPr>
              <a:xfrm>
                <a:off x="330326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18" y="334"/>
                    </a:moveTo>
                    <a:cubicBezTo>
                      <a:pt x="8228" y="334"/>
                      <a:pt x="10514" y="2608"/>
                      <a:pt x="10514" y="5430"/>
                    </a:cubicBezTo>
                    <a:cubicBezTo>
                      <a:pt x="10514" y="8240"/>
                      <a:pt x="8228" y="10514"/>
                      <a:pt x="5418" y="10514"/>
                    </a:cubicBezTo>
                    <a:cubicBezTo>
                      <a:pt x="2608" y="10514"/>
                      <a:pt x="334" y="8240"/>
                      <a:pt x="334" y="5430"/>
                    </a:cubicBezTo>
                    <a:cubicBezTo>
                      <a:pt x="334" y="2608"/>
                      <a:pt x="2608" y="334"/>
                      <a:pt x="5418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3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3" y="1"/>
                      <a:pt x="54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467;p51"/>
              <p:cNvSpPr/>
              <p:nvPr/>
            </p:nvSpPr>
            <p:spPr>
              <a:xfrm>
                <a:off x="3368074" y="3882537"/>
                <a:ext cx="215298" cy="215298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6764" extrusionOk="0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468;p51"/>
              <p:cNvSpPr/>
              <p:nvPr/>
            </p:nvSpPr>
            <p:spPr>
              <a:xfrm>
                <a:off x="3418143" y="3933656"/>
                <a:ext cx="114811" cy="112742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3542" extrusionOk="0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469;p51"/>
              <p:cNvSpPr/>
              <p:nvPr/>
            </p:nvSpPr>
            <p:spPr>
              <a:xfrm>
                <a:off x="3519298" y="3910197"/>
                <a:ext cx="29570" cy="2922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8" extrusionOk="0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2470;p51"/>
            <p:cNvGrpSpPr/>
            <p:nvPr/>
          </p:nvGrpSpPr>
          <p:grpSpPr>
            <a:xfrm>
              <a:off x="4792800" y="1678230"/>
              <a:ext cx="434715" cy="434235"/>
              <a:chOff x="3752358" y="3817349"/>
              <a:chExt cx="346056" cy="345674"/>
            </a:xfrm>
          </p:grpSpPr>
          <p:sp>
            <p:nvSpPr>
              <p:cNvPr id="40" name="Google Shape;2471;p51"/>
              <p:cNvSpPr/>
              <p:nvPr/>
            </p:nvSpPr>
            <p:spPr>
              <a:xfrm>
                <a:off x="375235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28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472;p51"/>
              <p:cNvSpPr/>
              <p:nvPr/>
            </p:nvSpPr>
            <p:spPr>
              <a:xfrm>
                <a:off x="3831933" y="3955682"/>
                <a:ext cx="47809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787" extrusionOk="0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473;p51"/>
              <p:cNvSpPr/>
              <p:nvPr/>
            </p:nvSpPr>
            <p:spPr>
              <a:xfrm>
                <a:off x="3824739" y="3890112"/>
                <a:ext cx="55002" cy="55002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8" extrusionOk="0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474;p51"/>
              <p:cNvSpPr/>
              <p:nvPr/>
            </p:nvSpPr>
            <p:spPr>
              <a:xfrm>
                <a:off x="3904696" y="3955682"/>
                <a:ext cx="128148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3787" extrusionOk="0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" name="Google Shape;2475;p51"/>
            <p:cNvGrpSpPr/>
            <p:nvPr/>
          </p:nvGrpSpPr>
          <p:grpSpPr>
            <a:xfrm>
              <a:off x="5669121" y="1678230"/>
              <a:ext cx="434675" cy="434235"/>
              <a:chOff x="4201447" y="3817349"/>
              <a:chExt cx="346024" cy="345674"/>
            </a:xfrm>
          </p:grpSpPr>
          <p:sp>
            <p:nvSpPr>
              <p:cNvPr id="38" name="Google Shape;2476;p51"/>
              <p:cNvSpPr/>
              <p:nvPr/>
            </p:nvSpPr>
            <p:spPr>
              <a:xfrm>
                <a:off x="4201447" y="3817349"/>
                <a:ext cx="346024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52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299" y="8240"/>
                      <a:pt x="10871" y="6871"/>
                      <a:pt x="10871" y="5430"/>
                    </a:cubicBezTo>
                    <a:cubicBezTo>
                      <a:pt x="10871" y="3989"/>
                      <a:pt x="10299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477;p51"/>
              <p:cNvSpPr/>
              <p:nvPr/>
            </p:nvSpPr>
            <p:spPr>
              <a:xfrm>
                <a:off x="4271569" y="3904531"/>
                <a:ext cx="227394" cy="185728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5835" extrusionOk="0">
                    <a:moveTo>
                      <a:pt x="4620" y="0"/>
                    </a:moveTo>
                    <a:cubicBezTo>
                      <a:pt x="3727" y="0"/>
                      <a:pt x="2977" y="691"/>
                      <a:pt x="2905" y="1572"/>
                    </a:cubicBezTo>
                    <a:cubicBezTo>
                      <a:pt x="2727" y="1548"/>
                      <a:pt x="2358" y="1441"/>
                      <a:pt x="2262" y="1405"/>
                    </a:cubicBezTo>
                    <a:cubicBezTo>
                      <a:pt x="1643" y="1203"/>
                      <a:pt x="1072" y="810"/>
                      <a:pt x="631" y="322"/>
                    </a:cubicBezTo>
                    <a:cubicBezTo>
                      <a:pt x="596" y="298"/>
                      <a:pt x="572" y="274"/>
                      <a:pt x="524" y="262"/>
                    </a:cubicBezTo>
                    <a:cubicBezTo>
                      <a:pt x="517" y="261"/>
                      <a:pt x="509" y="260"/>
                      <a:pt x="501" y="260"/>
                    </a:cubicBezTo>
                    <a:cubicBezTo>
                      <a:pt x="436" y="260"/>
                      <a:pt x="367" y="304"/>
                      <a:pt x="346" y="357"/>
                    </a:cubicBezTo>
                    <a:cubicBezTo>
                      <a:pt x="238" y="572"/>
                      <a:pt x="179" y="810"/>
                      <a:pt x="179" y="1048"/>
                    </a:cubicBezTo>
                    <a:cubicBezTo>
                      <a:pt x="179" y="1393"/>
                      <a:pt x="286" y="1727"/>
                      <a:pt x="476" y="1977"/>
                    </a:cubicBezTo>
                    <a:cubicBezTo>
                      <a:pt x="466" y="1975"/>
                      <a:pt x="456" y="1974"/>
                      <a:pt x="446" y="1974"/>
                    </a:cubicBezTo>
                    <a:cubicBezTo>
                      <a:pt x="397" y="1974"/>
                      <a:pt x="349" y="1997"/>
                      <a:pt x="310" y="2036"/>
                    </a:cubicBezTo>
                    <a:cubicBezTo>
                      <a:pt x="286" y="2060"/>
                      <a:pt x="286" y="2108"/>
                      <a:pt x="274" y="2143"/>
                    </a:cubicBezTo>
                    <a:lnTo>
                      <a:pt x="274" y="2203"/>
                    </a:lnTo>
                    <a:cubicBezTo>
                      <a:pt x="274" y="2655"/>
                      <a:pt x="476" y="3072"/>
                      <a:pt x="822" y="3358"/>
                    </a:cubicBezTo>
                    <a:cubicBezTo>
                      <a:pt x="786" y="3370"/>
                      <a:pt x="774" y="3405"/>
                      <a:pt x="762" y="3417"/>
                    </a:cubicBezTo>
                    <a:cubicBezTo>
                      <a:pt x="750" y="3465"/>
                      <a:pt x="727" y="3513"/>
                      <a:pt x="750" y="3548"/>
                    </a:cubicBezTo>
                    <a:cubicBezTo>
                      <a:pt x="893" y="4024"/>
                      <a:pt x="1262" y="4405"/>
                      <a:pt x="1727" y="4548"/>
                    </a:cubicBezTo>
                    <a:cubicBezTo>
                      <a:pt x="1310" y="4798"/>
                      <a:pt x="834" y="4941"/>
                      <a:pt x="334" y="4941"/>
                    </a:cubicBezTo>
                    <a:lnTo>
                      <a:pt x="191" y="4941"/>
                    </a:lnTo>
                    <a:cubicBezTo>
                      <a:pt x="107" y="4941"/>
                      <a:pt x="36" y="5001"/>
                      <a:pt x="12" y="5084"/>
                    </a:cubicBezTo>
                    <a:cubicBezTo>
                      <a:pt x="0" y="5156"/>
                      <a:pt x="48" y="5239"/>
                      <a:pt x="107" y="5263"/>
                    </a:cubicBezTo>
                    <a:cubicBezTo>
                      <a:pt x="727" y="5632"/>
                      <a:pt x="1465" y="5834"/>
                      <a:pt x="2191" y="5834"/>
                    </a:cubicBezTo>
                    <a:cubicBezTo>
                      <a:pt x="3072" y="5834"/>
                      <a:pt x="3905" y="5560"/>
                      <a:pt x="4596" y="5060"/>
                    </a:cubicBezTo>
                    <a:cubicBezTo>
                      <a:pt x="4691" y="5001"/>
                      <a:pt x="4691" y="4858"/>
                      <a:pt x="4620" y="4786"/>
                    </a:cubicBezTo>
                    <a:cubicBezTo>
                      <a:pt x="4587" y="4754"/>
                      <a:pt x="4544" y="4735"/>
                      <a:pt x="4499" y="4735"/>
                    </a:cubicBezTo>
                    <a:cubicBezTo>
                      <a:pt x="4463" y="4735"/>
                      <a:pt x="4426" y="4748"/>
                      <a:pt x="4394" y="4775"/>
                    </a:cubicBezTo>
                    <a:cubicBezTo>
                      <a:pt x="3763" y="5215"/>
                      <a:pt x="3013" y="5489"/>
                      <a:pt x="2191" y="5489"/>
                    </a:cubicBezTo>
                    <a:cubicBezTo>
                      <a:pt x="1727" y="5489"/>
                      <a:pt x="1262" y="5394"/>
                      <a:pt x="846" y="5239"/>
                    </a:cubicBezTo>
                    <a:cubicBezTo>
                      <a:pt x="1369" y="5144"/>
                      <a:pt x="1846" y="4917"/>
                      <a:pt x="2262" y="4584"/>
                    </a:cubicBezTo>
                    <a:cubicBezTo>
                      <a:pt x="2310" y="4536"/>
                      <a:pt x="2334" y="4477"/>
                      <a:pt x="2322" y="4417"/>
                    </a:cubicBezTo>
                    <a:cubicBezTo>
                      <a:pt x="2310" y="4346"/>
                      <a:pt x="2239" y="4286"/>
                      <a:pt x="2155" y="4286"/>
                    </a:cubicBezTo>
                    <a:cubicBezTo>
                      <a:pt x="1739" y="4263"/>
                      <a:pt x="1369" y="4048"/>
                      <a:pt x="1167" y="3691"/>
                    </a:cubicBezTo>
                    <a:cubicBezTo>
                      <a:pt x="1250" y="3691"/>
                      <a:pt x="1358" y="3667"/>
                      <a:pt x="1441" y="3643"/>
                    </a:cubicBezTo>
                    <a:cubicBezTo>
                      <a:pt x="1524" y="3632"/>
                      <a:pt x="1584" y="3572"/>
                      <a:pt x="1584" y="3489"/>
                    </a:cubicBezTo>
                    <a:cubicBezTo>
                      <a:pt x="1596" y="3405"/>
                      <a:pt x="1536" y="3334"/>
                      <a:pt x="1441" y="3298"/>
                    </a:cubicBezTo>
                    <a:cubicBezTo>
                      <a:pt x="1000" y="3191"/>
                      <a:pt x="667" y="2822"/>
                      <a:pt x="596" y="2381"/>
                    </a:cubicBezTo>
                    <a:lnTo>
                      <a:pt x="596" y="2381"/>
                    </a:lnTo>
                    <a:cubicBezTo>
                      <a:pt x="727" y="2405"/>
                      <a:pt x="869" y="2417"/>
                      <a:pt x="1000" y="2417"/>
                    </a:cubicBezTo>
                    <a:cubicBezTo>
                      <a:pt x="1084" y="2417"/>
                      <a:pt x="1143" y="2358"/>
                      <a:pt x="1167" y="2274"/>
                    </a:cubicBezTo>
                    <a:cubicBezTo>
                      <a:pt x="1179" y="2203"/>
                      <a:pt x="1131" y="2143"/>
                      <a:pt x="1072" y="2108"/>
                    </a:cubicBezTo>
                    <a:cubicBezTo>
                      <a:pt x="703" y="1881"/>
                      <a:pt x="476" y="1488"/>
                      <a:pt x="476" y="1048"/>
                    </a:cubicBezTo>
                    <a:cubicBezTo>
                      <a:pt x="476" y="953"/>
                      <a:pt x="488" y="846"/>
                      <a:pt x="524" y="738"/>
                    </a:cubicBezTo>
                    <a:cubicBezTo>
                      <a:pt x="965" y="1191"/>
                      <a:pt x="1524" y="1524"/>
                      <a:pt x="2120" y="1727"/>
                    </a:cubicBezTo>
                    <a:cubicBezTo>
                      <a:pt x="2120" y="1727"/>
                      <a:pt x="2715" y="1905"/>
                      <a:pt x="2929" y="1917"/>
                    </a:cubicBezTo>
                    <a:lnTo>
                      <a:pt x="3024" y="1917"/>
                    </a:lnTo>
                    <a:cubicBezTo>
                      <a:pt x="3096" y="1917"/>
                      <a:pt x="3167" y="1869"/>
                      <a:pt x="3191" y="1798"/>
                    </a:cubicBezTo>
                    <a:cubicBezTo>
                      <a:pt x="3203" y="1786"/>
                      <a:pt x="3203" y="1750"/>
                      <a:pt x="3203" y="1738"/>
                    </a:cubicBezTo>
                    <a:lnTo>
                      <a:pt x="3203" y="1703"/>
                    </a:lnTo>
                    <a:cubicBezTo>
                      <a:pt x="3203" y="953"/>
                      <a:pt x="3810" y="334"/>
                      <a:pt x="4572" y="334"/>
                    </a:cubicBezTo>
                    <a:cubicBezTo>
                      <a:pt x="4941" y="334"/>
                      <a:pt x="5287" y="488"/>
                      <a:pt x="5549" y="750"/>
                    </a:cubicBezTo>
                    <a:cubicBezTo>
                      <a:pt x="5585" y="787"/>
                      <a:pt x="5621" y="802"/>
                      <a:pt x="5663" y="802"/>
                    </a:cubicBezTo>
                    <a:cubicBezTo>
                      <a:pt x="5676" y="802"/>
                      <a:pt x="5689" y="801"/>
                      <a:pt x="5703" y="798"/>
                    </a:cubicBezTo>
                    <a:cubicBezTo>
                      <a:pt x="5882" y="762"/>
                      <a:pt x="6049" y="738"/>
                      <a:pt x="6203" y="679"/>
                    </a:cubicBezTo>
                    <a:lnTo>
                      <a:pt x="6203" y="679"/>
                    </a:lnTo>
                    <a:cubicBezTo>
                      <a:pt x="6120" y="762"/>
                      <a:pt x="6013" y="857"/>
                      <a:pt x="5894" y="917"/>
                    </a:cubicBezTo>
                    <a:cubicBezTo>
                      <a:pt x="5822" y="965"/>
                      <a:pt x="5787" y="1048"/>
                      <a:pt x="5822" y="1143"/>
                    </a:cubicBezTo>
                    <a:cubicBezTo>
                      <a:pt x="5846" y="1203"/>
                      <a:pt x="5930" y="1250"/>
                      <a:pt x="6001" y="1250"/>
                    </a:cubicBezTo>
                    <a:cubicBezTo>
                      <a:pt x="6144" y="1227"/>
                      <a:pt x="6287" y="1215"/>
                      <a:pt x="6418" y="1167"/>
                    </a:cubicBezTo>
                    <a:lnTo>
                      <a:pt x="6418" y="1167"/>
                    </a:lnTo>
                    <a:cubicBezTo>
                      <a:pt x="6299" y="1286"/>
                      <a:pt x="6168" y="1405"/>
                      <a:pt x="6013" y="1512"/>
                    </a:cubicBezTo>
                    <a:cubicBezTo>
                      <a:pt x="5965" y="1548"/>
                      <a:pt x="5941" y="1608"/>
                      <a:pt x="5941" y="1655"/>
                    </a:cubicBezTo>
                    <a:lnTo>
                      <a:pt x="5941" y="1679"/>
                    </a:lnTo>
                    <a:lnTo>
                      <a:pt x="5941" y="1703"/>
                    </a:lnTo>
                    <a:lnTo>
                      <a:pt x="5941" y="1727"/>
                    </a:lnTo>
                    <a:cubicBezTo>
                      <a:pt x="5941" y="2691"/>
                      <a:pt x="5572" y="3572"/>
                      <a:pt x="4977" y="4227"/>
                    </a:cubicBezTo>
                    <a:cubicBezTo>
                      <a:pt x="4918" y="4298"/>
                      <a:pt x="4918" y="4405"/>
                      <a:pt x="4977" y="4465"/>
                    </a:cubicBezTo>
                    <a:cubicBezTo>
                      <a:pt x="5011" y="4499"/>
                      <a:pt x="5053" y="4514"/>
                      <a:pt x="5096" y="4514"/>
                    </a:cubicBezTo>
                    <a:cubicBezTo>
                      <a:pt x="5143" y="4514"/>
                      <a:pt x="5190" y="4496"/>
                      <a:pt x="5227" y="4465"/>
                    </a:cubicBezTo>
                    <a:cubicBezTo>
                      <a:pt x="5894" y="3715"/>
                      <a:pt x="6263" y="2762"/>
                      <a:pt x="6287" y="1750"/>
                    </a:cubicBezTo>
                    <a:cubicBezTo>
                      <a:pt x="6596" y="1524"/>
                      <a:pt x="6846" y="1250"/>
                      <a:pt x="7061" y="917"/>
                    </a:cubicBezTo>
                    <a:cubicBezTo>
                      <a:pt x="7144" y="857"/>
                      <a:pt x="7132" y="750"/>
                      <a:pt x="7061" y="715"/>
                    </a:cubicBezTo>
                    <a:cubicBezTo>
                      <a:pt x="7029" y="683"/>
                      <a:pt x="6987" y="667"/>
                      <a:pt x="6937" y="667"/>
                    </a:cubicBezTo>
                    <a:cubicBezTo>
                      <a:pt x="6912" y="667"/>
                      <a:pt x="6886" y="671"/>
                      <a:pt x="6858" y="679"/>
                    </a:cubicBezTo>
                    <a:cubicBezTo>
                      <a:pt x="6775" y="726"/>
                      <a:pt x="6680" y="750"/>
                      <a:pt x="6596" y="786"/>
                    </a:cubicBezTo>
                    <a:cubicBezTo>
                      <a:pt x="6680" y="667"/>
                      <a:pt x="6763" y="512"/>
                      <a:pt x="6823" y="369"/>
                    </a:cubicBezTo>
                    <a:cubicBezTo>
                      <a:pt x="6834" y="310"/>
                      <a:pt x="6834" y="238"/>
                      <a:pt x="6787" y="191"/>
                    </a:cubicBezTo>
                    <a:cubicBezTo>
                      <a:pt x="6750" y="153"/>
                      <a:pt x="6703" y="135"/>
                      <a:pt x="6659" y="135"/>
                    </a:cubicBezTo>
                    <a:cubicBezTo>
                      <a:pt x="6632" y="135"/>
                      <a:pt x="6607" y="142"/>
                      <a:pt x="6584" y="155"/>
                    </a:cubicBezTo>
                    <a:cubicBezTo>
                      <a:pt x="6322" y="310"/>
                      <a:pt x="6061" y="393"/>
                      <a:pt x="5775" y="441"/>
                    </a:cubicBezTo>
                    <a:cubicBezTo>
                      <a:pt x="5465" y="143"/>
                      <a:pt x="5048" y="0"/>
                      <a:pt x="46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" name="Google Shape;2462;p51"/>
          <p:cNvSpPr txBox="1">
            <a:spLocks/>
          </p:cNvSpPr>
          <p:nvPr/>
        </p:nvSpPr>
        <p:spPr>
          <a:xfrm>
            <a:off x="1670402" y="2508985"/>
            <a:ext cx="5749800" cy="14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1100"/>
            </a:pPr>
            <a:endParaRPr lang="en-US" sz="1800" dirty="0" smtClean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algn="ctr">
              <a:buClr>
                <a:schemeClr val="dk1"/>
              </a:buClr>
              <a:buSzPts val="1100"/>
            </a:pPr>
            <a:r>
              <a:rPr lang="en-US" sz="1800" dirty="0" smtClean="0">
                <a:solidFill>
                  <a:schemeClr val="bg1">
                    <a:lumMod val="10000"/>
                    <a:lumOff val="90000"/>
                  </a:schemeClr>
                </a:solidFill>
              </a:rPr>
              <a:t>tah3in@gmail.com </a:t>
            </a:r>
            <a:endParaRPr lang="en-US" sz="18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176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35"/>
          <p:cNvGrpSpPr/>
          <p:nvPr/>
        </p:nvGrpSpPr>
        <p:grpSpPr>
          <a:xfrm>
            <a:off x="2682884" y="2466025"/>
            <a:ext cx="3957320" cy="337800"/>
            <a:chOff x="2596116" y="2105605"/>
            <a:chExt cx="3957320" cy="337800"/>
          </a:xfrm>
        </p:grpSpPr>
        <p:cxnSp>
          <p:nvCxnSpPr>
            <p:cNvPr id="605" name="Google Shape;605;p35"/>
            <p:cNvCxnSpPr/>
            <p:nvPr/>
          </p:nvCxnSpPr>
          <p:spPr>
            <a:xfrm>
              <a:off x="2762825" y="2274664"/>
              <a:ext cx="36081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06" name="Google Shape;606;p35"/>
            <p:cNvSpPr/>
            <p:nvPr/>
          </p:nvSpPr>
          <p:spPr>
            <a:xfrm rot="-8100000">
              <a:off x="2645586" y="2155075"/>
              <a:ext cx="238861" cy="238861"/>
            </a:xfrm>
            <a:prstGeom prst="diamond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 rot="-8100000">
              <a:off x="4455356" y="2155075"/>
              <a:ext cx="238861" cy="238861"/>
            </a:xfrm>
            <a:prstGeom prst="diamond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 rot="-8100000">
              <a:off x="6265106" y="2155075"/>
              <a:ext cx="238861" cy="238861"/>
            </a:xfrm>
            <a:prstGeom prst="diamond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35"/>
          <p:cNvGrpSpPr/>
          <p:nvPr/>
        </p:nvGrpSpPr>
        <p:grpSpPr>
          <a:xfrm>
            <a:off x="2716188" y="2006813"/>
            <a:ext cx="271213" cy="383088"/>
            <a:chOff x="1333682" y="3344330"/>
            <a:chExt cx="271213" cy="383088"/>
          </a:xfrm>
        </p:grpSpPr>
        <p:sp>
          <p:nvSpPr>
            <p:cNvPr id="614" name="Google Shape;614;p35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649;p36"/>
          <p:cNvGrpSpPr/>
          <p:nvPr/>
        </p:nvGrpSpPr>
        <p:grpSpPr>
          <a:xfrm>
            <a:off x="4500878" y="2039277"/>
            <a:ext cx="353145" cy="351998"/>
            <a:chOff x="852385" y="1510916"/>
            <a:chExt cx="353145" cy="351998"/>
          </a:xfrm>
        </p:grpSpPr>
        <p:sp>
          <p:nvSpPr>
            <p:cNvPr id="26" name="Google Shape;650;p36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51;p36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52;p36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643;p36"/>
          <p:cNvGrpSpPr/>
          <p:nvPr/>
        </p:nvGrpSpPr>
        <p:grpSpPr>
          <a:xfrm>
            <a:off x="6259271" y="2050980"/>
            <a:ext cx="379489" cy="366046"/>
            <a:chOff x="1284212" y="1963766"/>
            <a:chExt cx="379489" cy="366046"/>
          </a:xfrm>
        </p:grpSpPr>
        <p:sp>
          <p:nvSpPr>
            <p:cNvPr id="30" name="Google Shape;644;p36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45;p36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2020065" y="2816688"/>
            <a:ext cx="17716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24B6A3"/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Data Collection</a:t>
            </a:r>
            <a:endParaRPr lang="en-US" dirty="0">
              <a:solidFill>
                <a:srgbClr val="24B6A3"/>
              </a:solidFill>
              <a:latin typeface="Cascadia Mono Light" panose="020B0609020000020004" pitchFamily="49" charset="0"/>
              <a:ea typeface="Cascadia Mono Light" panose="020B0609020000020004" pitchFamily="49" charset="0"/>
              <a:cs typeface="Cascadia Mono Light" panose="020B0609020000020004" pitchFamily="49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617037" y="1524586"/>
            <a:ext cx="20890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24B6A3"/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Data Preprocessing</a:t>
            </a:r>
            <a:endParaRPr lang="en-US" dirty="0">
              <a:solidFill>
                <a:srgbClr val="24B6A3"/>
              </a:solidFill>
              <a:latin typeface="Cascadia Mono Light" panose="020B0609020000020004" pitchFamily="49" charset="0"/>
              <a:ea typeface="Cascadia Mono Light" panose="020B0609020000020004" pitchFamily="49" charset="0"/>
              <a:cs typeface="Cascadia Mono Light" panose="020B0609020000020004" pitchFamily="49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5700041" y="2803826"/>
            <a:ext cx="16658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24B6A3"/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Model </a:t>
            </a:r>
            <a:r>
              <a:rPr lang="en-US" dirty="0" smtClean="0">
                <a:solidFill>
                  <a:srgbClr val="24B6A3"/>
                </a:solidFill>
                <a:latin typeface="Cascadia Mono Light" panose="020B0609020000020004" pitchFamily="49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training</a:t>
            </a:r>
            <a:endParaRPr lang="en-US" dirty="0">
              <a:solidFill>
                <a:srgbClr val="24B6A3"/>
              </a:solidFill>
              <a:latin typeface="Cascadia Mono Light" panose="020B0609020000020004" pitchFamily="49" charset="0"/>
              <a:ea typeface="Cascadia Mono Light" panose="020B0609020000020004" pitchFamily="49" charset="0"/>
              <a:cs typeface="Cascadia Mono Light" panose="020B06090200000200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541" y="147627"/>
            <a:ext cx="2896950" cy="16433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738" y="147626"/>
            <a:ext cx="2897092" cy="164332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45" y="1879855"/>
            <a:ext cx="8072586" cy="31193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007" y="198455"/>
            <a:ext cx="1722008" cy="129150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720" y="525758"/>
            <a:ext cx="1455546" cy="84589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405" y="198455"/>
            <a:ext cx="1783181" cy="129150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122" y="1608271"/>
            <a:ext cx="7141664" cy="34233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40" y="1883158"/>
            <a:ext cx="7276503" cy="30292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828" y="543098"/>
            <a:ext cx="1602219" cy="93863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40" y="352582"/>
            <a:ext cx="1820506" cy="13533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475" y="371634"/>
            <a:ext cx="1711362" cy="13315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152" y="371634"/>
            <a:ext cx="1711362" cy="13315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29" y="66744"/>
            <a:ext cx="7742108" cy="49229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46" y="224302"/>
            <a:ext cx="8363088" cy="467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02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47" y="604963"/>
            <a:ext cx="8254682" cy="384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76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89" y="186885"/>
            <a:ext cx="8282254" cy="46587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ivil Services Prep Academy by Slidesgo">
  <a:themeElements>
    <a:clrScheme name="Simple Light">
      <a:dk1>
        <a:srgbClr val="000000"/>
      </a:dk1>
      <a:lt1>
        <a:srgbClr val="012539"/>
      </a:lt1>
      <a:dk2>
        <a:srgbClr val="0F6768"/>
      </a:dk2>
      <a:lt2>
        <a:srgbClr val="2BD2B8"/>
      </a:lt2>
      <a:accent1>
        <a:srgbClr val="FFFFFF"/>
      </a:accent1>
      <a:accent2>
        <a:srgbClr val="000000"/>
      </a:accent2>
      <a:accent3>
        <a:srgbClr val="012539"/>
      </a:accent3>
      <a:accent4>
        <a:srgbClr val="0F6768"/>
      </a:accent4>
      <a:accent5>
        <a:srgbClr val="2BD2B8"/>
      </a:accent5>
      <a:accent6>
        <a:srgbClr val="0F6768"/>
      </a:accent6>
      <a:hlink>
        <a:srgbClr val="FFFFFF"/>
      </a:hlink>
      <a:folHlink>
        <a:srgbClr val="0097A7"/>
      </a:folHlink>
    </a:clrScheme>
    <a:fontScheme name="Custom 1">
      <a:majorFont>
        <a:latin typeface="Times New Roman"/>
        <a:ea typeface=""/>
        <a:cs typeface="B Titr"/>
      </a:majorFont>
      <a:minorFont>
        <a:latin typeface="Times New Roman"/>
        <a:ea typeface=""/>
        <a:cs typeface="B Lotu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</TotalTime>
  <Words>15</Words>
  <Application>Microsoft Office PowerPoint</Application>
  <PresentationFormat>On-screen Show (16:9)</PresentationFormat>
  <Paragraphs>8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30" baseType="lpstr">
      <vt:lpstr>A khat-khati</vt:lpstr>
      <vt:lpstr>Arial</vt:lpstr>
      <vt:lpstr>Arial Black</vt:lpstr>
      <vt:lpstr>Arial Nova</vt:lpstr>
      <vt:lpstr>Aviny</vt:lpstr>
      <vt:lpstr>B Nazanin</vt:lpstr>
      <vt:lpstr>Cascadia Mono Light</vt:lpstr>
      <vt:lpstr>Far.Nazanin</vt:lpstr>
      <vt:lpstr>Fira Sans Extra Condensed Medium</vt:lpstr>
      <vt:lpstr>Georgia</vt:lpstr>
      <vt:lpstr>Handlee</vt:lpstr>
      <vt:lpstr>Kirang Haerang</vt:lpstr>
      <vt:lpstr>Lexend Deca</vt:lpstr>
      <vt:lpstr>Overpass ExtraLight</vt:lpstr>
      <vt:lpstr>Overpass Light</vt:lpstr>
      <vt:lpstr>Roboto Condensed Light</vt:lpstr>
      <vt:lpstr>Civil Services Prep Academy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با تشکر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ارائه خدمات آکادمی آمادگی خدمات مدنی</dc:title>
  <cp:lastModifiedBy>Murix</cp:lastModifiedBy>
  <cp:revision>30</cp:revision>
  <dcterms:modified xsi:type="dcterms:W3CDTF">2023-12-04T18:42:06Z</dcterms:modified>
</cp:coreProperties>
</file>